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notesSlides/notesSlide4.xml" ContentType="application/vnd.openxmlformats-officedocument.presentationml.notesSlide+xml"/>
  <Override PartName="/ppt/ink/ink34.xml" ContentType="application/inkml+xml"/>
  <Override PartName="/ppt/ink/ink35.xml" ContentType="application/inkml+xml"/>
  <Override PartName="/ppt/notesSlides/notesSlide5.xml" ContentType="application/vnd.openxmlformats-officedocument.presentationml.notesSlide+xml"/>
  <Override PartName="/ppt/ink/ink36.xml" ContentType="application/inkml+xml"/>
  <Override PartName="/ppt/notesSlides/notesSlide6.xml" ContentType="application/vnd.openxmlformats-officedocument.presentationml.notesSlide+xml"/>
  <Override PartName="/ppt/ink/ink37.xml" ContentType="application/inkml+xml"/>
  <Override PartName="/ppt/ink/ink38.xml" ContentType="application/inkml+xml"/>
  <Override PartName="/ppt/notesSlides/notesSlide7.xml" ContentType="application/vnd.openxmlformats-officedocument.presentationml.notesSlide+xml"/>
  <Override PartName="/ppt/ink/ink39.xml" ContentType="application/inkml+xml"/>
  <Override PartName="/ppt/ink/ink40.xml" ContentType="application/inkml+xml"/>
  <Override PartName="/ppt/ink/ink41.xml" ContentType="application/inkml+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96" r:id="rId1"/>
  </p:sldMasterIdLst>
  <p:notesMasterIdLst>
    <p:notesMasterId r:id="rId11"/>
  </p:notesMasterIdLst>
  <p:sldIdLst>
    <p:sldId id="426" r:id="rId2"/>
    <p:sldId id="433" r:id="rId3"/>
    <p:sldId id="427" r:id="rId4"/>
    <p:sldId id="428" r:id="rId5"/>
    <p:sldId id="429" r:id="rId6"/>
    <p:sldId id="473" r:id="rId7"/>
    <p:sldId id="474" r:id="rId8"/>
    <p:sldId id="470" r:id="rId9"/>
    <p:sldId id="475" r:id="rId10"/>
  </p:sldIdLst>
  <p:sldSz cx="9144000" cy="5715000" type="screen16x10"/>
  <p:notesSz cx="6858000" cy="9144000"/>
  <p:embeddedFontLst>
    <p:embeddedFont>
      <p:font typeface="Orly's Font 2" panose="020B0604020202020204" charset="0"/>
      <p:regular r:id="rId12"/>
    </p:embeddedFont>
    <p:embeddedFont>
      <p:font typeface="Calibri" panose="020F0502020204030204" pitchFamily="34" charset="0"/>
      <p:regular r:id="rId13"/>
      <p:bold r:id="rId14"/>
      <p:italic r:id="rId15"/>
      <p:boldItalic r:id="rId16"/>
    </p:embeddedFont>
    <p:embeddedFont>
      <p:font typeface="Verdana" panose="020B0604030504040204" pitchFamily="34" charset="0"/>
      <p:regular r:id="rId17"/>
      <p:bold r:id="rId18"/>
      <p:italic r:id="rId19"/>
      <p:boldItalic r:id="rId20"/>
    </p:embeddedFont>
  </p:embeddedFontLst>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849" autoAdjust="0"/>
  </p:normalViewPr>
  <p:slideViewPr>
    <p:cSldViewPr>
      <p:cViewPr>
        <p:scale>
          <a:sx n="82" d="100"/>
          <a:sy n="82" d="100"/>
        </p:scale>
        <p:origin x="-72" y="-72"/>
      </p:cViewPr>
      <p:guideLst>
        <p:guide orient="horz" pos="1512"/>
        <p:guide pos="2880"/>
      </p:guideLst>
    </p:cSldViewPr>
  </p:slideViewPr>
  <p:notesTextViewPr>
    <p:cViewPr>
      <p:scale>
        <a:sx n="1" d="1"/>
        <a:sy n="1" d="1"/>
      </p:scale>
      <p:origin x="0" y="0"/>
    </p:cViewPr>
  </p:notesTextViewPr>
  <p:sorterViewPr>
    <p:cViewPr>
      <p:scale>
        <a:sx n="100" d="100"/>
        <a:sy n="100" d="100"/>
      </p:scale>
      <p:origin x="0" y="0"/>
    </p:cViewPr>
  </p:sorterViewPr>
  <p:gridSpacing cx="114300" cy="1143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2.fntdata"/><Relationship Id="rId18"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font" Target="fonts/font1.fntdata"/><Relationship Id="rId17" Type="http://schemas.openxmlformats.org/officeDocument/2006/relationships/font" Target="fonts/font6.fntdata"/><Relationship Id="rId2" Type="http://schemas.openxmlformats.org/officeDocument/2006/relationships/slide" Target="slides/slide1.xml"/><Relationship Id="rId16" Type="http://schemas.openxmlformats.org/officeDocument/2006/relationships/font" Target="fonts/font5.fntdata"/><Relationship Id="rId20"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font" Target="fonts/font4.fntdata"/><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3.fntdata"/><Relationship Id="rId22" Type="http://schemas.openxmlformats.org/officeDocument/2006/relationships/viewProps" Target="viewProps.xml"/></Relationships>
</file>

<file path=ppt/ink/ink1.xml><?xml version="1.0" encoding="utf-8"?>
<inkml:ink xmlns:inkml="http://www.w3.org/2003/InkML">
  <inkml:definitions>
    <inkml:context xml:id="ctx0">
      <inkml:inkSource xml:id="inkSrc0">
        <inkml:traceFormat>
          <inkml:channel name="X" type="integer" max="26312" units="in"/>
          <inkml:channel name="Y" type="integer" max="16520" units="in"/>
          <inkml:channel name="F" type="integer" max="255" units="dev"/>
        </inkml:traceFormat>
        <inkml:channelProperties>
          <inkml:channelProperty channel="X" name="resolution" value="2540.01343" units="1/in"/>
          <inkml:channelProperty channel="Y" name="resolution" value="2540.36597" units="1/in"/>
          <inkml:channelProperty channel="F" name="resolution" value="3.97878E-7" units="1/dev"/>
        </inkml:channelProperties>
      </inkml:inkSource>
      <inkml:timestamp xml:id="ts0" timeString="2013-06-28T16:18:48.516"/>
    </inkml:context>
    <inkml:brush xml:id="br0">
      <inkml:brushProperty name="width" value="0.04667" units="cm"/>
      <inkml:brushProperty name="height" value="0.04667" units="cm"/>
      <inkml:brushProperty name="fitToCurve" value="1"/>
    </inkml:brush>
  </inkml:definitions>
  <inkml:trace contextRef="#ctx0" brushRef="#br0">113 79 2,'-14'-6'4,"14"6"0,0 0-1,-15-14-1,15 14 0,0 0 0,0 0 1,-3-17-1,3 17 0,5-14 1,-5 14 1,3-14 0,-3 14 1,0 0 0,0 0 1,0-14-1,0 14 0,0 0-1,0 0-1,0 0-1,0 0 0,0 0-1,0 0 0,0 0 0,5 14-1,-5-14 1,0 0-1,0 0 1,3 20 1,-3-6-1,2 3 2,-2 2 0,3 7 0,-3 3-1,3 5 1,-3 0 0,4 5 0,-4-3 0,4 7 0,-3-1 0,1 2 0,-2-4-1,1 9 1,-2-7-1,1 3 0,-3-3 0,1 2-1,-3-4 1,4 2 0,-4 0 0,2 5-1,-3 0 1,4 2 0,-3 0 0,2 4 0,0 4-1,2 1 1,-1-2-2,2 1 1,-1-2-1,-3 3 1,3-2 0,-5-2 0,-1-3-1,-1 1-1,1-2 1,-1-2 0,0-4 0,0-2-1,0 0 1,5 1-1,0-2 2,2 2-1,-1 4 1,4-2-1,-1 3 0,2 1 1,0-3-1,2 0 1,-3-3-1,2-2 0,-1-6-1,1 1 2,-3-6-1,1 1 0,-2-6 0,1 1 1,-1 2-1,0-3-2,-1 0 2,-2 2-1,3-4 1,0 2-1,0 0 0,1-2 0,-1-3 1,0-1 0,2 1 0,2-2 0,-2-1 0,1 1 0,-1-1 0,1 5 0,0-3 0,2 3 0,-2 0-1,0-1 2,0 3-1,0-4 0,-1-3 0,1 0 1,-3-1-1,1-2 0,-1-14 0,0 22 0,0-22 0,0 18 0,0-18 0,0 20 0,0-20 0,0 18 0,0-18 0,4 26 0,-3-10 0,1-2 0,-1 4 0,2 1-1,0 3 1,1-2 1,-3 2-1,1 0 0,-2-2 0,0 2 1,-2-1-1,1-2 1,-1 0-1,0 0 0,-1-4 0,2 2 0,-1-3 0,1 2 0,1-16 0,0 26 0,0-26 0,1 19 1,-1-19-1,5 20 0,-5-20 0,1 20 0,-1-20 0,0 24 0,2-4 0,-2-3 0,2 5 2,-1-3-2,1-4 1,1 1-2,-3-16 2,0 0 0,0 14 0,0-14-1,0 0-1,0 0 2,0 0-1,0 0 0,3 17 1,-3-17-2,2 14 1,-2-14 0,0 0-1,0 14 0,0-14-2,0 0-3,0 0-13,-5-17-13,-11-14-2,-9-13 1</inkml:trace>
</inkml:ink>
</file>

<file path=ppt/ink/ink10.xml><?xml version="1.0" encoding="utf-8"?>
<inkml:ink xmlns:inkml="http://www.w3.org/2003/InkML">
  <inkml:definitions>
    <inkml:context xml:id="ctx0">
      <inkml:inkSource xml:id="inkSrc0">
        <inkml:traceFormat>
          <inkml:channel name="X" type="integer" max="26312" units="in"/>
          <inkml:channel name="Y" type="integer" max="16520" units="in"/>
          <inkml:channel name="F" type="integer" max="255" units="dev"/>
        </inkml:traceFormat>
        <inkml:channelProperties>
          <inkml:channelProperty channel="X" name="resolution" value="2540.01343" units="1/in"/>
          <inkml:channelProperty channel="Y" name="resolution" value="2540.36597" units="1/in"/>
          <inkml:channelProperty channel="F" name="resolution" value="3.97878E-7" units="1/dev"/>
        </inkml:channelProperties>
      </inkml:inkSource>
      <inkml:timestamp xml:id="ts0" timeString="2013-06-28T16:18:48.527"/>
    </inkml:context>
    <inkml:brush xml:id="br0">
      <inkml:brushProperty name="width" value="0.06667" units="cm"/>
      <inkml:brushProperty name="height" value="0.06667" units="cm"/>
      <inkml:brushProperty name="fitToCurve" value="1"/>
    </inkml:brush>
  </inkml:definitions>
  <inkml:trace contextRef="#ctx0" brushRef="#br0">881 13 18,'0'0'12,"0"0"-1,0 0-2,0-6-2,0 6-2,0 0-1,0 0 0,0 0 0,-11-2 0,11 2 0,0 0 2,-14-5 0,14 5-1,0 0 1,0 0-1,-14-1 1,14 1-1,0 0 0,0 0 1,0 0-1,0 0-1,0 0 0,0 0 0,0 0-2,0 0 0,0 0 0,0 0-1,-10 4 0,10-4 1,0 0 0,1 8-1,-1-8 1,1 9 0,-1-9 0,1 10 0,-1-3 0,3 0-2,-4 0 1,2 1 0,-1 1 1,1 1-2,-1-1 1,-1 0 0,-2 0 0,2 1-1,0-1 1,-1 4 0,0-4-1,-1 2 1,1-1 0,0 2 0,1 0-1,0 0 1,-1 1-1,0-2 1,0 2-1,1-1 0,-1-1 0,1 1 1,-2 0-1,1 0 0,-2 0 1,0-1-1,1 2 1,-1-1 0,-1 1 0,2-1-1,0 0 1,1 1-2,1-1 2,0 1-1,1 0 0,0-1 0,0 3 0,1-1 0,-1-2 0,1 1 0,-1 2 1,2-2-1,-2 0 0,2 2 0,-1-2 1,-1 2-1,1 2 1,-1-1 0,1 0-1,0-2 0,0 2 1,1 0-2,0 0 1,-1-1-1,1 1 1,1-1-1,1 1 0,-1 0 1,0 0 0,2-1 1,-1 1-1,1-1 1,-3-3-1,1 1 0,1-2 0,-2 0 1,0-2-1,-1-2 1,-1-7-1,4 10 0,-4-10 1,1 7-1,-1-7 1,0 0-1,0 0 0,0 0 0,0 0 1,0 0-1,0 0 1,0 0-1,-10 1 0,10-1-1,-14 0 1,14 0 0,-16 2 0,2-1 0,0-2-1,-1 2 1,-3 1 0,0 3 0,-2 0 0,-1 0 1,-4 2-1,5 1 0,-4 1-1,-1 2 1,-2-1 0,-2 2 1,-2 0-1,0 1-1,-1-1 1,-2 0 0,1 0 0,-2 0 0,2 1 0,-1-2 0,4 0-1,-1 0 1,3 0 0,1-2-1,1 0 1,4-1-1,1 0 1,5 0-1,0-3 1,3 1 0,0 0 0,3 0 0,10-6 0,-13 5-1,13-5 1,0 0 0,0 0-1,0 0 1,0 0 0,0 0 0,0 0 0,0 0 0,18 3 0,-5-6 0,3 0 0,4-1-1,2-1 2,5 0-2,2-2 1,3-2 1,4 2-1,-1-3 1,2 0-2,4-1 3,0-1-2,1 0 1,-1-2-1,-2 2 1,-2-3-1,-4 2 0,-1-1 1,-7 0-1,-1-1 0,-4 0 1,-1 2-1,-2-2 0,-4 3 0,2-1 0,-2 0 0,-2 1 0,0 1 0,-2 3 0,0-2 0,-3 0 0,1 3 0,-3 0 0,1-1-1,-2 1 1,0 0 0,-3 7 0,5-11 0,-5 11 0,2-9-1,-2 9 2,1-5 0,-1 5-1,0 0 0,-3-7 0,3 7 0,0 0 0,-5-9 0,5 9 0,-2-6 0,2 6 0,-2-6 0,2 6 0,0-7 0,0 7-1,3-8 1,-3 8 0,3-8 0,-1 2 0,-1-1 1,0 2 0,-1-2-1,0 7 1,0-8 0,0 8 0,0-7-1,0 7 2,0 0-3,0 0 1,0 0-1,0 6 1,1 1-1,2 0 0,1 3 0,1-1 0,1 4 1,1 0 0,-1 3 0,3-1-1,1 2 2,0 1-1,2 0 0,0 1 0,2 0 0,1 0 1,1 0-1,0 0 0,2-2 0,1 0 0,-1 1 0,1-2 0,-2-3-1,1 0 1,0-1 0,-3 2 0,2 1 0,-3-3-1,1 1 1,1 0-1,1 1 2,-3 0-2,1-1 1,1-2-1,-3-2 1,2 2 0,-3-2 0,-1-1 0,0 0 0,-1-1-1,-1 0 1,0-2 0,-1 1-1,-8-6 0,13 5-2,-13-5-4,12 1-19,-13-6-9,1 5-1,1-14-1</inkml:trace>
</inkml:ink>
</file>

<file path=ppt/ink/ink11.xml><?xml version="1.0" encoding="utf-8"?>
<inkml:ink xmlns:inkml="http://www.w3.org/2003/InkML">
  <inkml:definitions>
    <inkml:context xml:id="ctx0">
      <inkml:inkSource xml:id="inkSrc0">
        <inkml:traceFormat>
          <inkml:channel name="X" type="integer" max="26312" units="in"/>
          <inkml:channel name="Y" type="integer" max="16520" units="in"/>
          <inkml:channel name="F" type="integer" max="255" units="dev"/>
        </inkml:traceFormat>
        <inkml:channelProperties>
          <inkml:channelProperty channel="X" name="resolution" value="2540.01343" units="1/in"/>
          <inkml:channelProperty channel="Y" name="resolution" value="2540.36597" units="1/in"/>
          <inkml:channelProperty channel="F" name="resolution" value="3.97878E-7" units="1/dev"/>
        </inkml:channelProperties>
      </inkml:inkSource>
      <inkml:timestamp xml:id="ts0" timeString="2013-06-28T16:18:48.528"/>
    </inkml:context>
    <inkml:brush xml:id="br0">
      <inkml:brushProperty name="width" value="0.06667" units="cm"/>
      <inkml:brushProperty name="height" value="0.06667" units="cm"/>
      <inkml:brushProperty name="fitToCurve" value="1"/>
    </inkml:brush>
  </inkml:definitions>
  <inkml:trace contextRef="#ctx0" brushRef="#br0">906 91 16,'11'-2'19,"-11"2"-2,9-8-6,-9 8-1,7-9-1,-7 9 1,3-6-1,-3 6-1,0 0 0,0 0-1,-2-8-1,2 8-1,0 0-2,-10 2 0,10-2 0,-12 4-1,12-4-1,-17 10 0,7-4 0,-2 1 0,-1 0 0,-1 3 0,-5 0 0,0 1-1,-4-1 1,3 2 0,-3-2-1,1 2 1,-1-2 0,2 1-1,-1-2 0,2 1 1,1-3 0,0 1 0,-2 1-1,4-1 0,-2 1 1,2-1-1,2 1 1,0-1-1,1 2 1,1-3-1,2 0 1,4 0 0,7-7 0,-12 9 0,12-9 0,0 0 2,-6 6-1,6-6 0,0 0-1,0 0 1,0 0-1,0 0 1,0 0-2,3-6 1,-3 6 0,-1-6-1,1 6 1,0 0 0,0 0-1,-9-5 1,9 5-1,0 0 1,0 0 0,-12-9 0,12 9 0,-9-10 0,0 3-1,0 0 1,-3-2 0,1-1 0,-3-2 0,1 2-1,-6-4 0,0-2 1,-2-1-1,1 1 0,-3-2 0,-3 1 1,-1-1-2,1 0 1,0 2 0,4 1 1,-2 2-1,3 0 0,5 2 0,1 0 0,6 5 0,1 0 0,8 6-1,-9-6-1,9 6 0,0 0-4,1 7-6,-1-7-24,0 12 1,0-12-2,3 9 2</inkml:trace>
</inkml:ink>
</file>

<file path=ppt/ink/ink12.xml><?xml version="1.0" encoding="utf-8"?>
<inkml:ink xmlns:inkml="http://www.w3.org/2003/InkML">
  <inkml:definitions>
    <inkml:context xml:id="ctx0">
      <inkml:inkSource xml:id="inkSrc0">
        <inkml:traceFormat>
          <inkml:channel name="X" type="integer" max="26312" units="in"/>
          <inkml:channel name="Y" type="integer" max="16520" units="in"/>
          <inkml:channel name="F" type="integer" max="255" units="dev"/>
        </inkml:traceFormat>
        <inkml:channelProperties>
          <inkml:channelProperty channel="X" name="resolution" value="2540.01343" units="1/in"/>
          <inkml:channelProperty channel="Y" name="resolution" value="2540.36597" units="1/in"/>
          <inkml:channelProperty channel="F" name="resolution" value="3.97878E-7" units="1/dev"/>
        </inkml:channelProperties>
      </inkml:inkSource>
      <inkml:timestamp xml:id="ts0" timeString="2013-06-28T16:18:48.547"/>
    </inkml:context>
    <inkml:brush xml:id="br0">
      <inkml:brushProperty name="width" value="0.06667" units="cm"/>
      <inkml:brushProperty name="height" value="0.06667" units="cm"/>
      <inkml:brushProperty name="fitToCurve" value="1"/>
    </inkml:brush>
  </inkml:definitions>
  <inkml:trace contextRef="#ctx0" brushRef="#br0">904 66 12,'0'0'20,"0"0"-1,-6-6-8,6 6-3,0 0 1,1-7 1,-1 7-2,0 0 0,-6-8-1,6 8 0,0 0-2,-11-5-1,11 5-1,-14-5 0,3 1 0,11 4 0,-24-3 0,12-2-1,-3 1 0,-2 1 0,-1 0 0,-2-1-1,-3 2 1,0-1-1,-3 1 1,1 2-2,-3-3 2,3 3 0,-3 0-2,1 3 1,-1-2-1,1 3 1,-2-3-1,3 4 0,-2 1 0,1-1 0,1-1 0,1 0 1,1 1 0,1 0 0,2 1-1,1-1 1,-1 0-1,2 0 1,1 2-1,0 0 0,3-2 0,-2 2 0,2 2 2,2-1-2,0 0 0,4 1 0,0 1 0,1-1 1,1 1-1,0 0 0,0-2 0,1 2 0,0 1 1,-2 0-1,1-2 0,1 1 2,0 1-2,2-1 0,1 0 1,1 1-1,2-2 0,2 0 1,1-2-1,3 2 0,3-1 1,0 0 0,1 0-1,2 0 1,3 0-1,-4 0 0,3 1 1,-2 0-1,3-1 0,0-1 0,2 0 0,1-1 0,-2-1 1,7-1-1,-2 0 1,4-1-1,-3 0 0,4 0 1,0-1-1,2 0 0,-1-2 1,1 1-1,0 0 0,-1-1 0,0 1 1,-1-1-1,-2 0 0,-2 0 0,-1 0 1,0 0-1,-3-1 0,0 0 0,-1 0 0,0-1 1,0 1-1,1-1 0,0 0 0,-3-1 0,0-2-1,1 1 3,-1 1-2,-4-1 0,-1-1 0,1 0 1,-4-1 0,-7 6-1,18-9 1,-11 2-1,0 2 0,3-3 1,-2 3-1,-8 5 0,14-10 0,-7 3 0,-7 7 0,13-10 0,-13 10 0,11-9 0,-11 9 0,11-10 0,-11 10 0,9-10 0,-4 4-1,-5 6 1,9-10 0,-9 10 0,6-12 0,-2 6 1,-3 0-1,0-2 0,0 2 1,-1-2-1,-1 0 0,-1 0 0,-1-1 0,2 2 0,-1-2 0,-1 2 0,0-1 1,0 1-2,-1-1 2,-1 1-2,-2 0 2,1-1-1,-2 2 0,0-2 0,-1 1 0,1 1-1,0 0 1,8 6 0,-15-11-1,15 11 1,-13-10 0,13 10 0,-18-8 0,8 5-1,-1 0 1,-4-1 0,-2 2-1,-2 0-1,1 2-2,-4-3-4,9 9-7,-8-6-17,8 4-3,-1-3 1,14-1 0</inkml:trace>
  <inkml:trace contextRef="#ctx0" brushRef="#br0" timeOffset="1">633 195 13,'0'0'18,"-16"-2"0,16 2-12,0 0-4,2-6 1,-2 6 2,4-6 2,-4 6 0,0 0 2,12-3 0,-12 3 0,0 0 0,0 0-3,0 0 0,6-6-1,-6 6-1,0 0 0,0 0-1,0 0 0,0 0 0,0 0 0,0 0 0,0 0 0,10 1 0,-10-1-1,0 0 1,0 0-1,0 0 1,0 0-2,0 0 0,0 0 0,0 0-1,0 0 0,0 0-1,0 0-1,0 0-3,16-3-2,-16 3-12,0 0-13,4-8-1,-4 8 1,0 0 0</inkml:trace>
  <inkml:trace contextRef="#ctx0" brushRef="#br0" timeOffset="2">279 172 2,'0'0'20,"-14"-4"0,14 4 0,0 0-13,0 0 0,7-7 0,-7 7 1,0 0-1,10-7 0,-10 7 1,11-1-1,-1 3-2,-10-2 0,13 1-2,-13-1 1,0 0-2,12 3 0,-12-3 0,0 0 0,0 0 0,0 0-2,0 0 1,0 0 0,11 4-1,-11-4 0,0 0 0,0 0-2,0 0-3,0 0-11,0 0-14,0 0 0,0 0 1,0 0-1</inkml:trace>
  <inkml:trace contextRef="#ctx0" brushRef="#br0" timeOffset="3">264 278 16,'0'-6'12,"0"6"0,0 0 2,0 0-1,0 0-1,0 0-2,0 0-2,0 0 0,0 0-1,0 0-1,0 0-1,0 0-1,0 0-1,0 0 1,0 0-2,0 0 0,-3 6 1,3-6-1,1 6 0,-1-6 0,4 8 1,-4-8 0,7 7-1,-7-7 1,10 8-1,-10-8 0,15 7 1,-15-7-1,14 7 1,-14-7-3,18 5 2,-18-5-1,18 5 0,-18-5 0,18 3 1,-18-3-1,21 2-1,-11 0 2,1 0-2,-1-1 1,0-1-1,0 1 0,1 0 1,-1 0-1,-10-1 0,16 3 0,-16-3 1,16 4-1,-16-4 1,18 2-1,-18-2 0,18 3 1,-7-2-1,-11-1 1,20 0-1,-10-1 0,-10 1 0,19 0 1,-9-1-1,0 0 1,0 0-1,-10 1 0,19-3 0,-9 1 1,-10 2-1,18-3 1,-18 3-2,16-4 2,-16 4-1,15-3 0,-15 3 0,12-2 0,-12 2 0,11-5 0,-11 5 0,12-2 0,-12 2-1,0 0 1,12-7 1,-12 7-1,0 0 0,10-7 0,-10 7 0,0 0 0,5-7 1,-5 7-1,0 0-1,1-7 0,-1 7 0,0 0-1,0 0-2,0 0-1,-7-8-6,7 8-13,0 0-10,0 0 0,0 0 0,-16 5 2</inkml:trace>
</inkml:ink>
</file>

<file path=ppt/ink/ink13.xml><?xml version="1.0" encoding="utf-8"?>
<inkml:ink xmlns:inkml="http://www.w3.org/2003/InkML">
  <inkml:definitions>
    <inkml:context xml:id="ctx0">
      <inkml:inkSource xml:id="inkSrc0">
        <inkml:traceFormat>
          <inkml:channel name="X" type="integer" max="26312" units="in"/>
          <inkml:channel name="Y" type="integer" max="16520" units="in"/>
          <inkml:channel name="F" type="integer" max="255" units="dev"/>
        </inkml:traceFormat>
        <inkml:channelProperties>
          <inkml:channelProperty channel="X" name="resolution" value="2540.01343" units="1/in"/>
          <inkml:channelProperty channel="Y" name="resolution" value="2540.36597" units="1/in"/>
          <inkml:channelProperty channel="F" name="resolution" value="3.97878E-7" units="1/dev"/>
        </inkml:channelProperties>
      </inkml:inkSource>
      <inkml:timestamp xml:id="ts0" timeString="2013-06-28T16:18:48.551"/>
    </inkml:context>
    <inkml:brush xml:id="br0">
      <inkml:brushProperty name="width" value="0.06667" units="cm"/>
      <inkml:brushProperty name="height" value="0.06667" units="cm"/>
      <inkml:brushProperty name="fitToCurve" value="1"/>
    </inkml:brush>
  </inkml:definitions>
  <inkml:trace contextRef="#ctx0" brushRef="#br0">885 13 18,'0'0'12,"0"0"-1,0 0-2,0-6-2,0 6-2,0 0-1,0 0 0,0 0 0,-11-2 0,11 2 0,0 0 2,-15-5 0,15 5-1,0 0 1,0 0-1,-13-1 1,13 1-1,0 0 0,0 0 1,0 0-1,0 0-1,0 0 0,0 0 0,0 0-2,0 0 0,0 0 0,0 0-1,-10 4 0,10-4 1,0 0 0,1 8-1,-1-8 1,1 9 0,-1-9 0,1 11 0,-1-5 0,2 1-2,-3 0 1,2 2 0,-1-1 1,2 2-2,-2-1 1,-2 1 0,0-1 0,1 1-1,0-1 1,-1 3 0,-1-2-1,1 0 1,0 1 0,0 1 0,1 0-1,-1 0 1,0 1-1,1-2 1,-1 2-1,1-1 0,-2-1 0,2 2 1,-1-1-1,0 0 0,-3 0 1,2-1-1,0 1 1,-2 0 0,1 2 0,0-2-1,2 0 1,0 1-2,1-1 2,0 1-1,1 0 0,0-1 0,0 3 0,1-1 0,-1-2 0,1 2 0,-1 0 1,2-1-1,-2 1 0,1 1 0,0-2 1,-1 2-1,1 2 1,-1-1 0,1-1-1,1 0 0,-1 1 1,1 0-2,-1 0 1,0-1-1,1 1 1,2-1-1,-1 2 0,1-1 1,-1-1 0,1 1 1,1 0-1,-1-1 1,-1-3-1,0 1 0,0-2 0,0 0 1,-1-2-1,-1-2 1,-1-7-1,3 10 0,-3-10 1,2 7-1,-2-7 1,0 0-1,0 0 0,0 0 0,0 0 1,0 0-1,0 0 1,0 0-1,-11 1 0,11-1-1,-13 0 1,13 0 0,-17 2 0,4-1 0,-2-2-1,0 3 1,-3 0 0,0 2 0,-2 1 0,-1 1 1,-4 0-1,5 2 0,-5 1-1,1 2 1,-3 0 0,-3 0 1,-1 1-1,1 1-1,-3 0 1,-1-1 0,1 0 0,-2 0 0,1 1 0,0-2 0,4 0-1,-2 0 1,4 0 0,1-2-1,2 0 1,2-1-1,3 1 1,3-2-1,1-1 1,3-1 0,0 2 0,3-2 0,10-5 0,-13 6-1,13-6 1,0 0 0,0 0-1,0 0 1,0 0 0,0 0 0,0 0 0,0 0 0,18 2 0,-5-4 0,3-2 0,4 1-1,3-2 2,4-1-2,2 0 1,2-3 1,6 1-1,-2-1 1,2-1-2,5-2 3,-2 0-2,3 0 1,-2-2-1,-2 2 1,-2-3-1,-3 1 0,-3 0 1,-5 1-1,-2-2 0,-4-1 1,-1 3-1,-2-2 0,-4 2 0,2 1 0,-2-1 0,-1 1 0,-1 2 0,-2 1 0,0-1 0,-4 0 0,2 3 0,-2 0 0,-1-2-1,-1 3 1,1-1 0,-4 7 0,4-11 0,-4 11 0,3-9-1,-3 9 2,1-6 0,-1 6-1,0 0 0,-4-7 0,4 7 0,0 0 0,-4-8 0,4 8 0,-2-7 0,2 7 0,-3-5 0,3 5 0,0-7 0,0 7-1,4-9 1,-4 9 0,3-8 0,-2 3 0,0-2 1,0 1 0,-1 0-1,0 6 1,0-9 0,0 9 0,0-7-1,0 7 2,0 0-3,0 0 1,0 0-1,0 6 1,2 1-1,1 1 0,0 1 0,3 1 0,0 3 1,0-1 0,1 5 0,2-2-1,1 1 2,0 3-1,2-1 0,0 1 0,2 0 0,1 0 1,1 0-1,1 0 0,1-1 0,1-1 0,-1 0 0,1 0 0,-2-5-1,1 2 1,0-2 0,-3 2 0,2 1 0,-3-3-1,2 1 1,-1 0-1,2 2 2,-2-2-2,-1 0 1,2-2-1,-2-2 1,0 2 0,-1-1 0,-2-2 0,0 0 0,-1-1-1,-1-1 1,0 0 0,-1 0-1,-8-6 0,13 5-2,-13-5-4,12 1-19,-13-7-9,1 6-1,1-14-1</inkml:trace>
</inkml:ink>
</file>

<file path=ppt/ink/ink14.xml><?xml version="1.0" encoding="utf-8"?>
<inkml:ink xmlns:inkml="http://www.w3.org/2003/InkML">
  <inkml:definitions>
    <inkml:context xml:id="ctx0">
      <inkml:inkSource xml:id="inkSrc0">
        <inkml:traceFormat>
          <inkml:channel name="X" type="integer" max="26312" units="in"/>
          <inkml:channel name="Y" type="integer" max="16520" units="in"/>
          <inkml:channel name="F" type="integer" max="255" units="dev"/>
        </inkml:traceFormat>
        <inkml:channelProperties>
          <inkml:channelProperty channel="X" name="resolution" value="2540.01343" units="1/in"/>
          <inkml:channelProperty channel="Y" name="resolution" value="2540.36597" units="1/in"/>
          <inkml:channelProperty channel="F" name="resolution" value="3.97878E-7" units="1/dev"/>
        </inkml:channelProperties>
      </inkml:inkSource>
      <inkml:timestamp xml:id="ts0" timeString="2013-06-28T16:18:48.552"/>
    </inkml:context>
    <inkml:brush xml:id="br0">
      <inkml:brushProperty name="width" value="0.06667" units="cm"/>
      <inkml:brushProperty name="height" value="0.06667" units="cm"/>
      <inkml:brushProperty name="fitToCurve" value="1"/>
    </inkml:brush>
  </inkml:definitions>
  <inkml:trace contextRef="#ctx0" brushRef="#br0">906 91 16,'11'-1'19,"-11"1"-2,9-9-6,-9 9-1,7-9-1,-7 9 1,3-6-1,-3 6-1,0 0 0,0 0-1,-2-8-1,2 8-1,0 0-2,-10 2 0,10-2 0,-13 4-1,13-4-1,-17 10 0,7-4 0,-1 1 0,-3 1 0,1 1 0,-6 1 0,-1 1-1,-2-1 1,1 2 0,-1-1-1,-1 1 1,0-2 0,2 0-1,0-1 0,0 1 1,2-2 0,0-1 0,-2 2-1,4-1 0,-2 1 1,2 0-1,1-1 1,2 1-1,0 0 1,2-1-1,1-1 1,5-1 0,6-6 0,-13 10 0,13-10 0,0 0 2,-6 5-1,6-5 0,0 0-1,0 0 1,0 0-1,0 0 1,0 0-2,4-5 1,-4 5 0,-1-6-1,1 6 1,0 0 0,0 0-1,-9-6 1,9 6-1,0 0 1,0 0 0,-13-8 0,13 8 0,-9-10 0,0 3-1,0 0 1,-2-2 0,-1-1 0,-1-2 0,-1 1-1,-5-3 0,0-1 1,-1-2-1,-1-1 0,-1 1 0,-4 0 1,-2-1-2,2 1 1,0 0 0,4 2 1,-2 2-1,2 0 0,7 2 0,0 0 0,6 5 0,1 0 0,8 6-1,-9-6-1,9 6 0,0 0-4,1 7-6,-1-7-24,0 12 1,0-12-2,2 9 2</inkml:trace>
</inkml:ink>
</file>

<file path=ppt/ink/ink15.xml><?xml version="1.0" encoding="utf-8"?>
<inkml:ink xmlns:inkml="http://www.w3.org/2003/InkML">
  <inkml:definitions>
    <inkml:context xml:id="ctx0">
      <inkml:inkSource xml:id="inkSrc0">
        <inkml:traceFormat>
          <inkml:channel name="X" type="integer" max="26312" units="in"/>
          <inkml:channel name="Y" type="integer" max="16520" units="in"/>
          <inkml:channel name="F" type="integer" max="255" units="dev"/>
        </inkml:traceFormat>
        <inkml:channelProperties>
          <inkml:channelProperty channel="X" name="resolution" value="2540.01343" units="1/in"/>
          <inkml:channelProperty channel="Y" name="resolution" value="2540.36597" units="1/in"/>
          <inkml:channelProperty channel="F" name="resolution" value="3.97878E-7" units="1/dev"/>
        </inkml:channelProperties>
      </inkml:inkSource>
      <inkml:timestamp xml:id="ts0" timeString="2013-06-28T16:18:48.541"/>
    </inkml:context>
    <inkml:brush xml:id="br0">
      <inkml:brushProperty name="width" value="0.06667" units="cm"/>
      <inkml:brushProperty name="height" value="0.06667" units="cm"/>
      <inkml:brushProperty name="fitToCurve" value="1"/>
    </inkml:brush>
  </inkml:definitions>
  <inkml:trace contextRef="#ctx0" brushRef="#br0">904 66 12,'0'0'20,"0"0"-1,-6-7-8,6 7-3,0 0 1,1-6 1,-1 6-2,0 0 0,-6-8-1,6 8 0,0 0-2,-11-5-1,11 5-1,-14-5 0,3 1 0,11 4 0,-24-3 0,12-2-1,-3 1 0,-2 1 0,-1 0 0,-2-1-1,-3 2 1,0-1-1,-3 1 1,1 2-2,-3-3 2,3 3 0,-3 0-2,1 3 1,-1-2-1,1 3 1,-2-3-1,3 4 0,-2 1 0,1-1 0,1-1 0,2 0 1,-1 1 0,2 0 0,2 1-1,1-1 1,0 0-1,1 0 1,1 1-1,0 1 0,2-1 0,-1 0 0,2 4 2,2-2-2,1 0 0,3 1 0,0 0 0,1 0 1,0 1-1,1 0 0,0-1 0,2 1 0,-2 0 1,-1 2-1,1-3 0,2 1 2,-2 0-2,4 0 0,-1 0 1,2 1-1,2-2 0,2 0 1,2-1-1,1 0 0,4 0 1,0 0 0,1-1-1,3 2 1,1-1-1,-2 0 0,1 1 1,-1-1-1,3 1 0,1-3 0,1 1 0,1 0 0,-3-2 1,8-1-1,-2 0 1,4-1-1,-3 0 0,4 0 1,0-2-1,2 1 0,-1-1 1,1-1-1,0 2 0,-1-2 0,0 0 1,-1 0-1,-2 1 0,-2-1 0,0 0 1,-2 0-1,-2-1 0,0 0 0,-1 0 0,1-1 1,-2 1-1,2-2 0,0 2 0,-3-2 0,0-3-1,1 3 3,-1-1-2,-4 1 0,-1-2 0,0 0 1,-2-2 0,-8 7-1,18-8 1,-11 1-1,0 2 0,3-3 1,-2 2-1,-8 6 0,14-10 0,-7 4 0,-7 6 0,13-10 0,-13 10 0,11-9 0,-11 9 0,11-10 0,-11 10 0,9-10 0,-5 4-1,-4 6 1,9-10 0,-9 10 0,7-12 0,-3 7 1,-3-2-1,0-1 0,0 2 1,-1-2-1,-1 0 0,-1 0 0,-1 0 0,2 0 0,-1 0 0,-1 1 0,0-2 1,0 2-2,-2-1 2,1 2-2,-3-1 2,0-1-1,0 1 0,-1 0 0,-1 0 0,1 1-1,0-1 1,8 7 0,-15-10-1,15 10 1,-13-10 0,13 10 0,-18-8 0,8 4-1,-1 1 1,-4 0 0,-2 1-1,-2 0-1,1 2-2,-4-3-4,9 8-7,-8-5-17,9 5-3,-3-4 1,15-1 0</inkml:trace>
  <inkml:trace contextRef="#ctx0" brushRef="#br0" timeOffset="1">633 195 13,'0'0'18,"-16"-2"0,16 2-12,0 0-4,2-7 1,-2 7 2,4-6 2,-4 6 0,0 0 2,12-2 0,-12 2 0,0 0 0,0 0-3,0 0 0,6-6-1,-6 6-1,0 0 0,0 0-1,0 0 0,0 0 0,0 0 0,0 0 0,0 0 0,10 0 0,-10 0-1,0 0 1,0 0-1,0 0 1,0 0-2,0 0 0,0 0 0,0 0-1,0 0 0,0 0-1,0 0-1,0 0-3,16-3-2,-16 3-12,0 0-13,4-8-1,-4 8 1,0 0 0</inkml:trace>
  <inkml:trace contextRef="#ctx0" brushRef="#br0" timeOffset="2">279 172 2,'0'0'20,"-13"-5"0,13 5 0,0 0-13,0 0 0,6-6 0,-6 6 1,0 0-1,10-8 0,-10 8 1,12 0-1,-2 2-2,-10-2 0,12 0-2,-12 0 1,0 0-2,12 3 0,-12-3 0,0 0 0,0 0 0,0 0-2,0 0 1,0 0 0,12 5-1,-12-5 0,0 0 0,0 0-2,0 0-3,0 0-11,0 0-14,0 0 0,0 0 1,0 0-1</inkml:trace>
  <inkml:trace contextRef="#ctx0" brushRef="#br0" timeOffset="3">264 277 16,'0'-6'12,"0"6"0,0 0 2,0 0-1,0 0-1,0 0-2,0 0-2,0 0 0,0 0-1,0 0-1,0 0-1,0 0-1,0 0-1,0 0 1,0 0-2,0 0 0,-3 7 1,3-7-1,1 5 0,-1-5 0,5 8 1,-5-8 0,6 7-1,-6-7 1,10 8-1,-10-8 0,15 7 1,-15-7-1,15 6 1,-15-6-3,18 5 2,-18-5-1,18 5 0,-18-5 0,18 4 1,-18-4-1,20 2-1,-10 0 2,1 0-2,-1-2 1,0 1-1,1 0 0,-1 0 1,0 0-1,-10-1 0,17 3 0,-17-3 1,15 4-1,-15-4 1,18 2-1,-18-2 0,18 3 1,-6-2-1,-12-1 1,19 0-1,-9-1 0,-10 1 0,19 0 1,-9-1-1,0 0 1,0-1-1,-10 2 0,19-2 0,-9 0 1,-10 2-1,18-3 1,-18 3-2,16-5 2,-16 5-1,15-2 0,-15 2 0,12-3 0,-12 3 0,11-4 0,-11 4 0,12-2 0,-12 2-1,0 0 1,12-7 1,-12 7-1,0 0 0,10-7 0,-10 7 0,0 0 0,5-7 1,-5 7-1,0 0-1,1-7 0,-1 7 0,0 0-1,0 0-2,0 0-1,-7-8-6,7 8-13,0 0-10,0 0 0,0 0 0,-16 5 2</inkml:trace>
</inkml:ink>
</file>

<file path=ppt/ink/ink16.xml><?xml version="1.0" encoding="utf-8"?>
<inkml:ink xmlns:inkml="http://www.w3.org/2003/InkML">
  <inkml:definitions>
    <inkml:context xml:id="ctx0">
      <inkml:inkSource xml:id="inkSrc0">
        <inkml:traceFormat>
          <inkml:channel name="X" type="integer" max="26312" units="in"/>
          <inkml:channel name="Y" type="integer" max="16520" units="in"/>
          <inkml:channel name="F" type="integer" max="255" units="dev"/>
        </inkml:traceFormat>
        <inkml:channelProperties>
          <inkml:channelProperty channel="X" name="resolution" value="2540.01343" units="1/in"/>
          <inkml:channelProperty channel="Y" name="resolution" value="2540.36597" units="1/in"/>
          <inkml:channelProperty channel="F" name="resolution" value="3.97878E-7" units="1/dev"/>
        </inkml:channelProperties>
      </inkml:inkSource>
      <inkml:timestamp xml:id="ts0" timeString="2013-06-28T16:18:48.545"/>
    </inkml:context>
    <inkml:brush xml:id="br0">
      <inkml:brushProperty name="width" value="0.06667" units="cm"/>
      <inkml:brushProperty name="height" value="0.06667" units="cm"/>
      <inkml:brushProperty name="fitToCurve" value="1"/>
    </inkml:brush>
  </inkml:definitions>
  <inkml:trace contextRef="#ctx0" brushRef="#br0">885 13 18,'0'0'12,"0"0"-1,0 0-2,0-6-2,0 6-2,0 0-1,0 0 0,0 0 0,-11-2 0,11 2 0,0 0 2,-14-5 0,14 5-1,0 0 1,0 0-1,-14-1 1,14 1-1,0 0 0,0 0 1,0 0-1,0 0-1,0 0 0,0 0 0,0 0-2,0 0 0,0 0 0,0 0-1,-10 4 0,10-4 1,0 0 0,1 8-1,-1-8 1,1 9 0,-1-9 0,1 11 0,-1-5 0,3 1-2,-5 0 1,4 2 0,-2-1 1,1 2-2,-1-1 1,-1 1 0,-2-1 0,2 1-1,0-2 1,-1 5 0,0-3-1,-1 0 1,1 1 0,0 0 0,1 1-1,0 0 1,-2 2-1,2-3 1,-1 2-1,1-1 0,-1-1 0,1 1 1,-2 0-1,1 0 0,-2 0 1,0-1-1,1 2 1,-2-1 0,1 1 0,0-1-1,2 1 1,0-1-2,1 0 2,0 2-1,1-2 0,0 1 0,0 1 0,1 1 0,-1-4 0,1 3 0,-1 1 1,2-2-1,-2 0 0,1 2 0,0-1 1,-1 0-1,2 3 1,-2-1 0,1 0-1,0-1 0,0 0 1,1 1-2,-1 0 1,0 0-1,2 0 1,0-1-1,0 1 0,1 0 1,-1 0 0,2-1 1,-1 1-1,1-1 1,-3-3-1,1 1 0,1-2 0,-2 1 1,0-4-1,-1-1 1,-1-7-1,4 10 0,-4-10 1,1 7-1,-1-7 1,0 0-1,0 0 0,0 0 0,0 0 1,0 0-1,0 0 1,0 0-1,-10 1 0,10-1-1,-14 0 1,14 0 0,-17 2 0,4-1 0,-2-2-1,1 3 1,-4 0 0,0 2 0,-3 1 0,0 1 1,-4 1-1,5 0 0,-5 2-1,1 2 1,-3 0 0,-3 0 1,-1 1-1,1 1-1,-3 0 1,-1-1 0,1 0 0,-2 0 0,1 1 0,0-2 0,4 0-1,-2 0 1,4 0 0,1-2-1,2 0 1,2-1-1,3 0 1,3 0-1,1-2 1,3-1 0,0 2 0,3-2 0,10-5 0,-13 5-1,13-5 1,0 0 0,0 0-1,0 0 1,0 0 0,0 0 0,0 0 0,0 0 0,18 3 0,-5-6 0,3 0 0,4-1-1,3-1 2,4 0-2,2-2 1,2-1 1,6 0-1,-2-1 1,2-2-2,5 0 3,-2-1-2,3 0 1,-2-2-1,-2 2 1,-2-3-1,-3 1 0,-3 0 1,-5 1-1,-2-2 0,-4-1 1,-1 3-1,-2-1 0,-4 0 0,2 2 0,-2-1 0,-1 1 0,-1 2 0,-2 1 0,0-1 0,-3 0 0,0 3 0,-1 0 0,-1-1-1,0 1 1,-1 0 0,-3 7 0,5-11 0,-5 11 0,2-9-1,-2 9 2,1-5 0,-1 5-1,0 0 0,-3-7 0,3 7 0,0 0 0,-5-9 0,5 9 0,-2-7 0,2 7 0,-2-5 0,2 5 0,0-7 0,0 7-1,3-8 1,-3 8 0,3-9 0,-2 4 0,1-2 1,-1 1 0,-1 0-1,0 6 1,0-8 0,0 8 0,0-7-1,0 7 2,0 0-3,0 0 1,0 0-1,0 5 1,1 2-1,2 1 0,1 1 0,1 1 0,1 3 1,0 0 0,1 3 0,2-1-1,1 2 2,0 2-1,2-2 0,0 2 0,3 0 0,-1 1 1,2-2-1,1 1 0,1-1 0,1-1 0,-1 0 0,1 0 0,-2-5-1,1 2 1,0-2 0,-2 2 0,1 1 0,-4-3-1,3 1 1,-1 0-1,2 2 2,-2-2-2,0 0 1,0-2-1,-1-2 1,0 2 0,-1-2 0,-2 0 0,0-1 0,-1-1-1,-1-1 1,0 0 0,-1-1-1,-8-5 0,14 5-2,-14-5-4,11 2-19,-12-8-9,1 6-1,1-14-1</inkml:trace>
</inkml:ink>
</file>

<file path=ppt/ink/ink17.xml><?xml version="1.0" encoding="utf-8"?>
<inkml:ink xmlns:inkml="http://www.w3.org/2003/InkML">
  <inkml:definitions>
    <inkml:context xml:id="ctx0">
      <inkml:inkSource xml:id="inkSrc0">
        <inkml:traceFormat>
          <inkml:channel name="X" type="integer" max="26312" units="in"/>
          <inkml:channel name="Y" type="integer" max="16520" units="in"/>
          <inkml:channel name="F" type="integer" max="255" units="dev"/>
        </inkml:traceFormat>
        <inkml:channelProperties>
          <inkml:channelProperty channel="X" name="resolution" value="2540.01343" units="1/in"/>
          <inkml:channelProperty channel="Y" name="resolution" value="2540.36597" units="1/in"/>
          <inkml:channelProperty channel="F" name="resolution" value="3.97878E-7" units="1/dev"/>
        </inkml:channelProperties>
      </inkml:inkSource>
      <inkml:timestamp xml:id="ts0" timeString="2013-06-28T16:18:48.546"/>
    </inkml:context>
    <inkml:brush xml:id="br0">
      <inkml:brushProperty name="width" value="0.06667" units="cm"/>
      <inkml:brushProperty name="height" value="0.06667" units="cm"/>
      <inkml:brushProperty name="fitToCurve" value="1"/>
    </inkml:brush>
  </inkml:definitions>
  <inkml:trace contextRef="#ctx0" brushRef="#br0">908 92 16,'11'-1'19,"-11"1"-2,9-9-6,-9 9-1,7-9-1,-7 9 1,3-6-1,-3 6-1,0 0 0,0 0-1,-2-8-1,2 8-1,0 0-2,-10 2 0,10-2 0,-13 4-1,13-4-1,-17 10 0,7-4 0,-1 1 0,-3 1 0,1 1 0,-6 1 0,-1 1-1,-2-1 1,1 2 0,-1-2-1,-1 2 1,1-2 0,0 1-1,1-2 0,0 1 1,2-3 0,0 1 0,-1 1-1,3-1 0,-2 1 1,2-1-1,1 1 1,1-1-1,2 2 1,-1-3-1,3 0 1,4-1 0,7-6 0,-12 10 0,12-10 0,0 0 2,-6 6-1,6-6 0,0 0-1,0 0 1,0 0-1,0 0 1,0 0-2,4-6 1,-4 6 0,-2-6-1,2 6 1,0 0 0,0 0-1,-9-5 1,9 5-1,0 0 1,0 0 0,-12-9 0,12 9 0,-9-10 0,0 3-1,0 0 1,-2-2 0,-1-1 0,-1-2 0,-1 1-1,-5-2 0,0-3 1,-1-1-1,-1 1 0,-1-2 0,-4 1 1,-1-1-2,1 1 1,0 0 0,3 2 1,-1 2-1,3 0 0,5 2 0,1 0 0,6 5 0,1 0 0,8 6-1,-9-6-1,9 6 0,0 0-4,2 8-6,-2-8-24,0 11 1,0-11-2,2 9 2</inkml:trace>
</inkml:ink>
</file>

<file path=ppt/ink/ink18.xml><?xml version="1.0" encoding="utf-8"?>
<inkml:ink xmlns:inkml="http://www.w3.org/2003/InkML">
  <inkml:definitions>
    <inkml:context xml:id="ctx0">
      <inkml:inkSource xml:id="inkSrc0">
        <inkml:traceFormat>
          <inkml:channel name="X" type="integer" max="26312" units="in"/>
          <inkml:channel name="Y" type="integer" max="16520" units="in"/>
          <inkml:channel name="F" type="integer" max="255" units="dev"/>
        </inkml:traceFormat>
        <inkml:channelProperties>
          <inkml:channelProperty channel="X" name="resolution" value="2540.01343" units="1/in"/>
          <inkml:channelProperty channel="Y" name="resolution" value="2540.36597" units="1/in"/>
          <inkml:channelProperty channel="F" name="resolution" value="3.97878E-7" units="1/dev"/>
        </inkml:channelProperties>
      </inkml:inkSource>
      <inkml:timestamp xml:id="ts0" timeString="2013-06-28T16:18:48.535"/>
    </inkml:context>
    <inkml:brush xml:id="br0">
      <inkml:brushProperty name="width" value="0.06667" units="cm"/>
      <inkml:brushProperty name="height" value="0.06667" units="cm"/>
      <inkml:brushProperty name="fitToCurve" value="1"/>
    </inkml:brush>
  </inkml:definitions>
  <inkml:trace contextRef="#ctx0" brushRef="#br0">906 66 12,'0'0'20,"0"0"-1,-6-7-8,6 7-3,0 0 1,1-6 1,-1 6-2,0 0 0,-7-8-1,7 8 0,0 0-2,-10-5-1,10 5-1,-14-5 0,2 1 0,12 4 0,-23-3 0,10-2-1,-1 1 0,-3 1 0,-1 0 0,-2-1-1,-3 2 1,0-1-1,-3 1 1,1 2-2,-3-3 2,3 3 0,-3 0-2,1 3 1,-1-2-1,1 3 1,-3-3-1,4 4 0,-2 1 0,1-1 0,1-1 0,1 0 1,0 1 0,3 0 0,0 1-1,2-1 1,0 0-1,1 0 1,1 1-1,0 1 0,2-1 0,-1 0 0,3 4 2,0-2-2,2 0 0,3 1 0,0 0 0,1 0 1,0 1-1,1 0 0,0-1 0,2 1 0,-2 0 1,-1 2-1,1-3 0,2 1 2,-2 0-2,4 0 0,-1 0 1,2 1-1,2-2 0,2 0 1,2-1-1,1 0 0,4 0 1,0 0 0,1-1-1,3 2 1,1-1-1,-2 0 0,1 1 1,0-1-1,1 1 0,2-3 0,1 1 0,1 0 0,-2-2 1,6-1-1,-1 0 1,4-1-1,-2 0 0,2 0 1,1-2-1,2 1 0,-1-1 1,2-1-1,-1 2 0,-1-2 0,1 0 1,-2 0-1,-3 1 0,0-1 0,-2 0 1,-1 0-1,-2-1 0,0 0 0,-1 0 0,1-1 1,-1 1-1,1-2 0,0 2 0,-3-2 0,-1-3-1,3 3 3,-2-1-2,-4 1 0,-1-2 0,0 0 1,-2-2 0,-8 7-1,18-8 1,-11 1-1,0 2 0,3-3 1,-2 2-1,-8 6 0,14-10 0,-7 4 0,-7 6 0,12-10 0,-12 10 0,12-9 0,-12 9 0,11-10 0,-11 10 0,9-10 0,-5 4-1,-4 6 1,9-10 0,-9 10 0,7-12 0,-4 7 1,-1-2-1,-1-1 0,0 2 1,-1-2-1,-1 0 0,-2 0 0,1 0 0,1 0 0,-1 0 0,-2 1 0,2-2 1,-1 2-2,-2-1 2,1 2-2,-3-1 2,0-1-1,-1 1 0,1 0 0,-2 0 0,1 1-1,0-1 1,8 7 0,-15-10-1,15 10 1,-13-10 0,13 10 0,-18-8 0,8 4-1,-2 1 1,-2 0 0,-3 1-1,-2 0-1,1 2-2,-5-3-4,11 8-7,-9-5-17,8 5-3,-1-4 1,14-1 0</inkml:trace>
  <inkml:trace contextRef="#ctx0" brushRef="#br0" timeOffset="1">635 195 13,'0'0'18,"-16"-2"0,16 2-12,0 0-4,2-7 1,-2 7 2,3-6 2,-3 6 0,0 0 2,13-2 0,-13 2 0,0 0 0,0 0-3,0 0 0,5-7-1,-5 7-1,0 0 0,0 0-1,0 0 0,0 0 0,0 0 0,0 0 0,0 0 0,11 1 0,-11-1-1,0 0 1,0 0-1,0 0 1,0 0-2,0 0 0,0 0 0,0 0-1,0 0 0,0 0-1,0 0-1,0 0-3,15-3-2,-15 3-12,0 0-13,5-8-1,-5 8 1,0 0 0</inkml:trace>
  <inkml:trace contextRef="#ctx0" brushRef="#br0" timeOffset="2">279 171 2,'0'0'20,"-13"-4"0,13 4 0,0 0-13,0 0 0,6-6 0,-6 6 1,0 0-1,11-8 0,-11 8 1,11 0-1,-1 2-2,-10-2 0,12 0-2,-12 0 1,0 0-2,13 3 0,-13-3 0,0 0 0,0 0 0,0 0-2,0 0 1,0 0 0,11 5-1,-11-5 0,0 0 0,0 0-2,0 0-3,0 0-11,0 0-14,0 0 0,0 0 1,0 0-1</inkml:trace>
  <inkml:trace contextRef="#ctx0" brushRef="#br0" timeOffset="3">265 277 16,'0'-6'12,"0"6"0,0 0 2,0 0-1,0 0-1,0 0-2,0 0-2,0 0 0,0 0-1,0 0-1,0 0-1,0 0-1,0 0-1,0 0 1,0 0-2,0 0 0,-4 7 1,4-7-1,1 5 0,-1-5 0,5 8 1,-5-8 0,7 7-1,-7-7 1,10 8-1,-10-8 0,14 7 1,-14-7-1,15 6 1,-15-6-3,18 5 2,-18-5-1,18 5 0,-18-5 0,18 4 1,-18-4-1,20 2-1,-10 0 2,2 0-2,-2-2 1,0 1-1,0 0 0,0 0 1,0 0-1,-10-1 0,17 3 0,-17-3 1,17 3-1,-17-3 1,18 3-1,-18-3 0,18 2 1,-7 0-1,-11-2 1,19 0-1,-9-1 0,-10 1 0,19-1 1,-8 1-1,-1-1 1,0-1-1,-10 2 0,19-2 0,-9 0 1,-10 2-1,18-3 1,-18 3-2,16-5 2,-16 5-1,14-2 0,-14 2 0,13-3 0,-13 3 0,11-4 0,-11 4 0,11-2 0,-11 2-1,0 0 1,13-7 1,-13 7-1,0 0 0,10-7 0,-10 7 0,0 0 0,4-7 1,-4 7-1,0 0-1,1-7 0,-1 7 0,0 0-1,0 0-2,0 0-1,-6-8-6,6 8-13,0 0-10,0 0 0,0 0 0,-16 5 2</inkml:trace>
</inkml:ink>
</file>

<file path=ppt/ink/ink19.xml><?xml version="1.0" encoding="utf-8"?>
<inkml:ink xmlns:inkml="http://www.w3.org/2003/InkML">
  <inkml:definitions>
    <inkml:context xml:id="ctx0">
      <inkml:inkSource xml:id="inkSrc0">
        <inkml:traceFormat>
          <inkml:channel name="X" type="integer" max="26312" units="in"/>
          <inkml:channel name="Y" type="integer" max="16520" units="in"/>
          <inkml:channel name="F" type="integer" max="255" units="dev"/>
        </inkml:traceFormat>
        <inkml:channelProperties>
          <inkml:channelProperty channel="X" name="resolution" value="2540.01343" units="1/in"/>
          <inkml:channelProperty channel="Y" name="resolution" value="2540.36597" units="1/in"/>
          <inkml:channelProperty channel="F" name="resolution" value="3.97878E-7" units="1/dev"/>
        </inkml:channelProperties>
      </inkml:inkSource>
      <inkml:timestamp xml:id="ts0" timeString="2013-06-28T16:18:48.539"/>
    </inkml:context>
    <inkml:brush xml:id="br0">
      <inkml:brushProperty name="width" value="0.06667" units="cm"/>
      <inkml:brushProperty name="height" value="0.06667" units="cm"/>
      <inkml:brushProperty name="fitToCurve" value="1"/>
    </inkml:brush>
  </inkml:definitions>
  <inkml:trace contextRef="#ctx0" brushRef="#br0">885 13 18,'0'0'12,"0"0"-1,0 0-2,0-6-2,0 6-2,0 0-1,0 0 0,0 0 0,-12-2 0,12 2 0,0 0 2,-14-5 0,14 5-1,0 0 1,0 0-1,-14-1 1,14 1-1,0 0 0,0 0 1,0 0-1,0 0-1,0 0 0,0 0 0,0 0-2,0 0 0,0 0 0,0 0-1,-10 4 0,10-4 1,0 0 0,1 8-1,-1-8 1,1 9 0,-1-9 0,1 11 0,-1-5 0,3 1-2,-4 0 1,2 2 0,-1-1 1,1 2-2,-1-1 1,-1 1 0,-2-1 0,2 1-1,0-2 1,-1 5 0,0-3-1,-1 0 1,1 1 0,0 0 0,1 1-1,0 0 1,-1 2-1,0-3 1,0 2-1,1-1 0,-1-1 0,1 1 1,-2 0-1,1 0 0,-2 0 1,0-1-1,1 2 1,-2-1 0,1 1 0,1-1-1,0 1 1,1-1-2,1 0 2,0 2-1,1-2 0,0 1 0,0 1 0,1 1 0,-1-4 0,1 3 0,-1 1 1,2-2-1,-2 0 0,1 2 0,1-2 1,-2 2-1,1 2 1,-1-1 0,1 0-1,0-1 0,0 0 1,1 1-2,-1 0 1,1 0-1,0 0 1,1-1-1,1 1 0,-1 0 1,0 0 0,2-1 1,-1 1-1,1-1 1,-3-3-1,1 1 0,1-2 0,-2 1 1,0-4-1,-1-1 1,-1-7-1,4 10 0,-4-10 1,1 7-1,-1-7 1,0 0-1,0 0 0,0 0 0,0 0 1,0 0-1,0 0 1,0 0-1,-10 1 0,10-1-1,-14 0 1,14 0 0,-17 2 0,4-1 0,-2-2-1,1 3 1,-4 0 0,0 2 0,-3 1 0,0 1 1,-3 1-1,4 0 0,-4 2-1,-1 2 1,-2 0 0,-2 0 1,-3 1-1,2 1-1,-3 0 1,-1-1 0,1 0 0,-2 0 0,1 1 0,0-2 0,4 0-1,-1 0 1,2 0 0,2-2-1,2 0 1,2-1-1,3 0 1,3 0-1,1-2 1,3-1 0,0 2 0,3-2 0,10-5 0,-13 5-1,13-5 1,0 0 0,0 0-1,0 0 1,0 0 0,0 0 0,0 0 0,0 0 0,18 3 0,-5-6 0,3 0 0,4-1-1,3-1 2,4 0-2,2-2 1,2-1 1,6 0-1,-2-2 1,2 0-2,5-1 3,-1-1-2,1-1 1,-1 0-1,-2 1 1,-2-3-1,-3 1 0,-3 0 1,-5 0-1,-2 0 0,-4-2 1,-2 3-1,-1-2 0,-4 2 0,2 1 0,-1-1 0,-3 1 0,0 2 0,-2 1 0,0-1 0,-3 0 0,0 3 0,-1 0 0,-1-1-1,0 1 1,-1 0 0,-3 7 0,5-11 0,-5 11 0,2-9-1,-2 9 2,1-6 0,-1 6-1,0 0 0,-3-6 0,3 6 0,0 0 0,-5-9 0,5 9 0,-2-7 0,2 7 0,-2-5 0,2 5 0,0-7 0,0 7-1,3-8 1,-3 8 0,3-9 0,-1 4 0,-1-2 1,0 1 0,-1 0-1,0 6 1,0-8 0,0 8 0,0-7-1,0 7 2,0 0-3,0 0 1,0 0-1,0 5 1,1 2-1,2 1 0,1 1 0,1 1 0,1 3 1,1 0 0,-1 3 0,3-1-1,1 2 2,1 1-1,0 0 0,1 1 0,3 0 0,-1 1 1,2-2-1,1 1 0,1-1 0,1-1 0,-1 0 0,1 0 0,-2-5-1,1 2 1,0-2 0,-2 2 0,1 1 0,-4-3-1,3 1 1,0 0-1,1 2 2,-3-2-2,1 0 1,1-2-1,-3-2 1,2 2 0,-3-2 0,-1 0 0,0-1 0,0-1-1,-2-1 1,0 0 0,-2-1-1,-7-5 0,14 5-2,-14-5-4,11 2-19,-12-8-9,1 6-1,1-14-1</inkml:trace>
</inkml:ink>
</file>

<file path=ppt/ink/ink2.xml><?xml version="1.0" encoding="utf-8"?>
<inkml:ink xmlns:inkml="http://www.w3.org/2003/InkML">
  <inkml:definitions>
    <inkml:context xml:id="ctx0">
      <inkml:inkSource xml:id="inkSrc0">
        <inkml:traceFormat>
          <inkml:channel name="X" type="integer" max="26312" units="in"/>
          <inkml:channel name="Y" type="integer" max="16520" units="in"/>
          <inkml:channel name="F" type="integer" max="255" units="dev"/>
        </inkml:traceFormat>
        <inkml:channelProperties>
          <inkml:channelProperty channel="X" name="resolution" value="2540.01343" units="1/in"/>
          <inkml:channelProperty channel="Y" name="resolution" value="2540.36597" units="1/in"/>
          <inkml:channelProperty channel="F" name="resolution" value="3.97878E-7" units="1/dev"/>
        </inkml:channelProperties>
      </inkml:inkSource>
      <inkml:timestamp xml:id="ts0" timeString="2013-06-28T16:18:48.518"/>
    </inkml:context>
    <inkml:brush xml:id="br0">
      <inkml:brushProperty name="width" value="0.06667" units="cm"/>
      <inkml:brushProperty name="height" value="0.06667" units="cm"/>
      <inkml:brushProperty name="fitToCurve" value="1"/>
    </inkml:brush>
  </inkml:definitions>
  <inkml:trace contextRef="#ctx0" brushRef="#br0">-6-8 15,'20'-3'19,"-20"3"0,0 0-16,0 0-3,0 0 0,-3 17 0,3-17 1,0 17 2,0-17 2,0 16 2,0-16 1,0 0 2,0 0-1,0 0-1,0 0 0,0 0-2,0 0-1,0 0-2,0 0 0,0 0-1,0 0 0,0 0 0,0 0-1,-3 14 0,3-14 0,4 14 0,-4-14 1,7 20-1,-7-20 1,10 29 1,-3-8-1,2 2 0,-1-1 0,3 4 0,-2 1-1,2 1 1,-3-2-1,1-1 0,-2-3-1,1 0 1,-5-2 0,1 2 0,-1-3 0,-1 1 0,-2 0 2,2 5-2,-6 0 1,4 4 0,-1 1-1,1 1 0,-2 0-1,4 4 2,-4-4-2,4 0 1,-2 0-1,1 0 0,1-3 1,-2 5-2,0 0 3,0-1-2,2-1 2,-2-1-1,0 0-1,0-2 2,0-2-2,1-3 2,-2-2-2,2-3 1,-2 4-1,1 0 0,-4-2 0,3 5 1,-2 3-1,0 2 1,1 2-1,-1 4 0,0 2 0,1 2 1,1 2-1,1-1 1,-2-1-1,2 0 0,2 3 1,-4-3-2,2-1 1,-1-2 0,1 2 0,0 3 0,-2-1 0,-1 1 0,1-4 0,1-1 2,-2-1-2,3 0 1,-2-5-1,-1-3 1,3-2-1,1 1 1,-1 1-1,2-2 1,-4 5-1,2 4 0,0 4 0,2 1 0,-2 4 0,2 1 0,1 0 0,-2 0-1,2-1 2,2-7-1,0 0 0,-2-5-1,0-3 1,0-2-1,-1-2 0,-1 3 0,1 0 0,-1 1 0,1-1-1,1 3 2,-1 1 0,-1 0-1,2 1 1,1-4 1,-1 3-1,-2-3 0,1-2 0,-2 1 0,1 1 0,-1-2 1,0-1-1,2 2 0,-1-3 0,3 2 0,-1 1 0,1-5 0,0-3 0,0 2 0,1-2 0,-2 1-1,-1-4 2,-1 0-1,-1 0 0,2-3 0,-4 3 0,2-1 0,-1 1 0,1-3 1,-2 0-1,2 0 0,0-14 0,0 20 0,0-20 0,0 17 0,0-17 0,0 0 0,0 0 0,0 0 0,0 16 0,0-16-1,0 0 1,0 0 0,0 0 0,0 0 0,-5 15 0,5-15 0,0 0 0,-4 16 1,4-16-1,0 0 0,0 0-1,-2 14 1,2-14 1,0 0-2,0 0 1,0 0-1,0 0 1,0 0-2,0 0 0,0 0 1,0 0-2,0 0 0,0 0 0,0 0-1,0 0 0,0 0-5,0 0-16,16-17-10,-2-7-1,1-16 2</inkml:trace>
</inkml:ink>
</file>

<file path=ppt/ink/ink20.xml><?xml version="1.0" encoding="utf-8"?>
<inkml:ink xmlns:inkml="http://www.w3.org/2003/InkML">
  <inkml:definitions>
    <inkml:context xml:id="ctx0">
      <inkml:inkSource xml:id="inkSrc0">
        <inkml:traceFormat>
          <inkml:channel name="X" type="integer" max="26312" units="in"/>
          <inkml:channel name="Y" type="integer" max="16520" units="in"/>
          <inkml:channel name="F" type="integer" max="255" units="dev"/>
        </inkml:traceFormat>
        <inkml:channelProperties>
          <inkml:channelProperty channel="X" name="resolution" value="2540.01343" units="1/in"/>
          <inkml:channelProperty channel="Y" name="resolution" value="2540.36597" units="1/in"/>
          <inkml:channelProperty channel="F" name="resolution" value="3.97878E-7" units="1/dev"/>
        </inkml:channelProperties>
      </inkml:inkSource>
      <inkml:timestamp xml:id="ts0" timeString="2013-06-28T16:18:48.540"/>
    </inkml:context>
    <inkml:brush xml:id="br0">
      <inkml:brushProperty name="width" value="0.06667" units="cm"/>
      <inkml:brushProperty name="height" value="0.06667" units="cm"/>
      <inkml:brushProperty name="fitToCurve" value="1"/>
    </inkml:brush>
  </inkml:definitions>
  <inkml:trace contextRef="#ctx0" brushRef="#br0">908 93 16,'11'-2'19,"-11"2"-2,9-9-6,-9 9-1,7-8-1,-7 8 1,4-7-1,-4 7-1,0 0 0,0 0-1,-3-8-1,3 8-1,0 0-2,-10 2 0,10-2 0,-12 4-1,12-4-1,-17 10 0,7-4 0,-2 1 0,-1 1 0,-1 1 0,-5 1 0,0 1-1,-4-1 1,3 2 0,-3-2-1,1 2 1,-1-1 0,2-1-1,-1-1 0,2 1 1,1-3 0,0 1 0,-2 1-1,4-1 0,-2 1 1,2-1-1,2 1 1,0-1-1,1 2 1,1-3-1,2 0 1,4 0 0,7-7 0,-13 9 0,13-9 0,0 0 2,-5 6-1,5-6 0,0 0-1,0 0 1,0 0-1,0 0 1,0 0-2,3-6 1,-3 6 0,-1-6-1,1 6 1,0 0 0,0 0-1,-9-5 1,9 5-1,0 0 1,0 0 0,-12-9 0,12 9 0,-9-10 0,0 3-1,0 0 1,-3-1 0,1-3 0,-3-1 0,1 2-1,-6-4 0,0-2 1,-2-1-1,1 1 0,-3-2 0,-3 1 1,-1-1-2,1 1 1,0 0 0,4 2 1,-2 2-1,3 0 0,5 2 0,1 0 0,6 5 0,1 0 0,8 6-1,-9-6-1,9 6 0,0 0-4,1 8-6,-1-8-24,0 11 1,0-11-2,3 9 2</inkml:trace>
</inkml:ink>
</file>

<file path=ppt/ink/ink21.xml><?xml version="1.0" encoding="utf-8"?>
<inkml:ink xmlns:inkml="http://www.w3.org/2003/InkML">
  <inkml:definitions>
    <inkml:context xml:id="ctx0">
      <inkml:inkSource xml:id="inkSrc0">
        <inkml:traceFormat>
          <inkml:channel name="X" type="integer" max="26312" units="in"/>
          <inkml:channel name="Y" type="integer" max="16520" units="in"/>
          <inkml:channel name="F" type="integer" max="255" units="dev"/>
        </inkml:traceFormat>
        <inkml:channelProperties>
          <inkml:channelProperty channel="X" name="resolution" value="2540.01343" units="1/in"/>
          <inkml:channelProperty channel="Y" name="resolution" value="2540.36597" units="1/in"/>
          <inkml:channelProperty channel="F" name="resolution" value="3.97878E-7" units="1/dev"/>
        </inkml:channelProperties>
      </inkml:inkSource>
      <inkml:timestamp xml:id="ts0" timeString="2013-06-28T16:18:48.571"/>
    </inkml:context>
    <inkml:brush xml:id="br0">
      <inkml:brushProperty name="width" value="0.06667" units="cm"/>
      <inkml:brushProperty name="height" value="0.06667" units="cm"/>
      <inkml:brushProperty name="fitToCurve" value="1"/>
    </inkml:brush>
  </inkml:definitions>
  <inkml:trace contextRef="#ctx0" brushRef="#br0">904 66 12,'0'0'20,"0"0"-1,-6-7-8,6 7-3,0 0 1,1-6 1,-1 6-2,0 0 0,-7-8-1,7 8 0,0 0-2,-10-5-1,10 5-1,-14-5 0,2 1 0,12 4 0,-23-3 0,10-2-1,-1 1 0,-3 1 0,-1 0 0,-2-1-1,-3 2 1,0-1-1,-3 1 1,1 2-2,-3-3 2,3 3 0,-3 0-2,1 3 1,-1-2-1,1 3 1,-2-3-1,3 4 0,-2 1 0,1-1 0,1-1 0,2 0 1,-1 1 0,2 0 0,2 1-1,1-1 1,0 0-1,1 0 1,1 1-1,0 1 0,2-1 0,-1 0 0,2 4 2,2-2-2,1 0 0,3 1 0,0 0 0,1 0 1,0 1-1,1 0 0,0-1 0,2 1 0,-2 0 1,-1 2-1,1-2 0,2 0 2,-2 0-2,4 0 0,-1 0 1,2 1-1,2-2 0,2 0 1,2-2-1,1 2 0,4-1 1,0 0 0,1-1-1,3 2 1,1-1-1,-2 0 0,1 1 1,-1-1-1,3 0 0,1-1 0,1 0 0,1 0 0,-3-2 1,8-1-1,-2 0 1,4-1-1,-3 0 0,4 0 1,0-2-1,2 1 0,-1-1 1,1-1-1,0 2 0,-1-2 0,0 0 1,-1 0-1,-2 1 0,-2-1 0,-1 0 1,0 0-1,-3-1 0,0 0 0,-2 0 0,2-1 1,-1 1-1,1-2 0,0 2 0,-3-2 0,-1-3-1,3 3 3,-2-1-2,-4 1 0,-1-3 0,0 1 1,-2-1 0,-8 6-1,18-8 1,-11 1-1,0 2 0,3-3 1,-2 2-1,-8 6 0,14-10 0,-7 4 0,-7 6 0,12-10 0,-12 10 0,12-9 0,-12 9 0,11-10 0,-11 10 0,9-10 0,-5 4-1,-4 6 1,9-10 0,-9 10 0,7-12 0,-4 7 1,-2-2-1,1-1 0,-1 2 1,-1-2-1,-1 0 0,-2-1 0,1 1 0,1 0 0,-1-1 0,-2 3 0,2-3 1,-1 2-2,-2-1 2,1 2-2,-3-1 2,0-1-1,-1 1 0,1 0 0,-2 0 0,1 1-1,0-1 1,8 7 0,-15-10-1,15 10 1,-13-10 0,13 10 0,-18-8 0,8 4-1,-2 1 1,-2 0 0,-3 1-1,-2 0-1,1 2-2,-5-3-4,11 8-7,-9-5-17,8 5-3,-1-4 1,14-1 0</inkml:trace>
  <inkml:trace contextRef="#ctx0" brushRef="#br0" timeOffset="1">633 195 13,'0'0'18,"-16"-2"0,16 2-12,0 0-4,2-7 1,-2 7 2,4-6 2,-4 6 0,0 0 2,12-2 0,-12 2 0,0 0 0,0 0-3,0 0 0,6-7-1,-6 7-1,0 0 0,0 0-1,0 0 0,0 0 0,0 0 0,0 0 0,0 0 0,10 1 0,-10-1-1,0 0 1,0 0-1,0 0 1,0 0-2,0 0 0,0 0 0,0 0-1,0 0 0,0 0-1,0 0-1,0 0-3,16-3-2,-16 3-12,0 0-13,4-8-1,-4 8 1,0 0 0</inkml:trace>
  <inkml:trace contextRef="#ctx0" brushRef="#br0" timeOffset="2">279 171 2,'0'0'20,"-14"-4"0,14 4 0,0 0-13,0 0 0,7-6 0,-7 6 1,0 0-1,10-8 0,-10 8 1,12 0-1,-2 2-2,-10-2 0,12 0-2,-12 0 1,0 0-2,12 3 0,-12-3 0,0 0 0,0 0 0,0 0-2,0 0 1,0 0 0,12 5-1,-12-5 0,0 0 0,0 0-2,0 0-3,0 0-11,0 0-14,0 0 0,0 0 1,0 0-1</inkml:trace>
  <inkml:trace contextRef="#ctx0" brushRef="#br0" timeOffset="3">264 278 16,'0'-6'12,"0"6"0,0 0 2,0 0-1,0 0-1,0 0-2,0 0-2,0 0 0,0 0-1,0 0-1,0 0-1,0 0-1,0 0-1,0 0 1,0 0-2,0 0 0,-3 6 1,3-6-1,1 6 0,-1-6 0,5 8 1,-5-8 0,6 7-1,-6-7 1,10 8-1,-10-8 0,15 7 1,-15-7-1,15 6 1,-15-6-3,18 5 2,-18-5-1,18 5 0,-18-5 0,18 4 1,-18-4-1,20 2-1,-10 0 2,1 0-2,-1-2 1,0 1-1,0 0 0,1 0 1,-1 0-1,-10-1 0,17 3 0,-17-3 1,15 3-1,-15-3 1,18 3-1,-18-3 0,18 2 1,-7 0-1,-11-2 1,20 0-1,-10-1 0,-10 1 0,19-1 1,-9 1-1,0-1 1,0-1-1,-10 2 0,19-2 0,-9 0 1,-10 2-1,18-3 1,-18 3-2,16-5 2,-16 5-1,15-2 0,-15 2 0,12-3 0,-12 3 0,11-4 0,-11 4 0,11-2 0,-11 2-1,0 0 1,13-7 1,-13 7-1,0 0 0,10-7 0,-10 7 0,0 0 0,4-7 1,-4 7-1,0 0-1,2-7 0,-2 7 0,0 0-1,0 0-2,0 0-1,-7-8-6,7 8-13,0 0-10,0 0 0,0 0 0,-16 5 2</inkml:trace>
</inkml:ink>
</file>

<file path=ppt/ink/ink22.xml><?xml version="1.0" encoding="utf-8"?>
<inkml:ink xmlns:inkml="http://www.w3.org/2003/InkML">
  <inkml:definitions>
    <inkml:context xml:id="ctx0">
      <inkml:inkSource xml:id="inkSrc0">
        <inkml:traceFormat>
          <inkml:channel name="X" type="integer" max="26312" units="in"/>
          <inkml:channel name="Y" type="integer" max="16520" units="in"/>
          <inkml:channel name="F" type="integer" max="255" units="dev"/>
        </inkml:traceFormat>
        <inkml:channelProperties>
          <inkml:channelProperty channel="X" name="resolution" value="2540.01343" units="1/in"/>
          <inkml:channelProperty channel="Y" name="resolution" value="2540.36597" units="1/in"/>
          <inkml:channelProperty channel="F" name="resolution" value="3.97878E-7" units="1/dev"/>
        </inkml:channelProperties>
      </inkml:inkSource>
      <inkml:timestamp xml:id="ts0" timeString="2013-06-28T16:18:48.575"/>
    </inkml:context>
    <inkml:brush xml:id="br0">
      <inkml:brushProperty name="width" value="0.06667" units="cm"/>
      <inkml:brushProperty name="height" value="0.06667" units="cm"/>
      <inkml:brushProperty name="fitToCurve" value="1"/>
    </inkml:brush>
  </inkml:definitions>
  <inkml:trace contextRef="#ctx0" brushRef="#br0">884 13 18,'0'0'12,"0"0"-1,0 0-2,0-6-2,0 6-2,0 0-1,0 0 0,0 0 0,-11-2 0,11 2 0,0 0 2,-15-5 0,15 5-1,0 0 1,0 0-1,-14-1 1,14 1-1,0 0 0,0 0 1,0 0-1,0 0-1,0 0 0,0 0 0,0 0-2,0 0 0,0 0 0,0 0-1,-10 4 0,10-4 1,0 0 0,1 8-1,-1-8 1,2 9 0,-2-9 0,1 11 0,-1-5 0,2 1-2,-3 0 1,2 2 0,-1-1 1,1 2-2,-1-1 1,-1 1 0,-1-1 0,1 1-1,-1-1 1,0 3 0,0-2-1,0 0 1,-1 1 0,1 0 0,1 1-1,0 0 1,-1 2-1,1-3 1,-2 2-1,2-1 0,-1-1 0,1 2 1,-1-1-1,-1 0 0,-1 0 1,1 0-1,-1 0 1,0 0 0,-1 1 0,2-1-1,1 1 1,-1 0-2,2-1 2,0 1-1,1-1 0,0 1 0,0 2 0,1-1 0,-1-3 0,1 3 0,-1 1 1,3-2-1,-3 0 0,1 2 0,0-1 1,-1 0-1,1 3 1,-1 0 0,1-2-1,0 0 0,0 1 1,2 0-2,-2-1 1,0 1-1,1 0 1,1-1-1,1 1 0,-1 0 1,1 0 0,0-1 1,1 1-1,-1 0 1,-2-4-1,2 1 0,-1-2 0,-1 0 1,0-2-1,0-2 1,-2-7-1,3 10 0,-3-10 1,1 7-1,-1-7 1,0 0-1,0 0 0,0 0 0,0 0 1,0 0-1,0 0 1,0 0-1,-10 0 0,10 0-1,-13 0 1,13 0 0,-17 2 0,3 0 0,0-4-1,-1 4 1,-3 0 0,0 2 0,-2 2 0,-2-1 1,-1 2-1,3 1 0,-5 2-1,0 1 1,-2-1 0,-2 2 1,-2 0-1,0 1-1,-1-1 1,-2 0 0,0 0 0,-1 0 0,2 1 0,-1-2 0,4 1-1,-2-2 1,4 1 0,1-2-1,1 0 1,4 0-1,2-1 1,3-1-1,1-1 1,3 0 0,0 0 0,3 0 0,10-6 0,-13 5-1,13-5 1,0 0 0,0 0-1,0 0 1,0 0 0,0 0 0,0 0 0,0 0 0,18 2 0,-5-4 0,3-1 0,4-1-1,3-1 2,4 0-2,2-2 1,2-2 1,6 1-1,-2-1 1,2-1-2,5-1 3,-2-1-2,3-1 1,-3 0-1,0 0 1,-3-1-1,-4 0 0,-1 0 1,-6 0-1,-3-1 0,-3 0 1,-2 1-1,-1 0 0,-3 1 0,0-1 0,0 2 0,-3 0 0,0 1 0,-2 2 0,0-1 0,-3 1 0,1 1 0,-3 1 0,1-1-1,-2 1 1,0 0 0,-3 7 0,5-11 0,-5 11 0,2-8-1,-2 8 2,1-6 0,-1 6-1,0 0 0,-3-7 0,3 7 0,0 0 0,-5-9 0,5 9 0,-2-6 0,2 6 0,-2-6 0,2 6 0,0-7 0,0 7-1,3-8 1,-3 8 0,4-8 0,-3 2 0,0-1 1,0 1 0,-1 0-1,0 6 1,0-8 0,0 8 0,0-7-1,0 7 2,0 0-3,0 0 1,0 0-1,0 6 1,1 1-1,3 0 0,-1 3 0,2-1 0,1 4 1,1 0 0,0 3 0,2 0-1,1 0 2,0 3-1,1-1 0,1 0 0,3 1 0,0 1 1,0-1-1,2 0 0,1-1 0,1-1 0,-1 1 0,1-2 0,-2-3-1,1 0 1,0 0 0,-2 1 0,1 0 0,-4-1-1,3-1 1,0 2-1,0 0 2,-1-1-2,0 1 1,0-4-1,-1 0 1,0 0 0,-1 0 0,-2-2 0,0 0 0,-1-1-1,-1 0 1,0-2 0,-1 1-1,-8-6 0,14 5-2,-14-5-4,11 1-19,-12-6-9,1 5-1,1-14-1</inkml:trace>
</inkml:ink>
</file>

<file path=ppt/ink/ink23.xml><?xml version="1.0" encoding="utf-8"?>
<inkml:ink xmlns:inkml="http://www.w3.org/2003/InkML">
  <inkml:definitions>
    <inkml:context xml:id="ctx0">
      <inkml:inkSource xml:id="inkSrc0">
        <inkml:traceFormat>
          <inkml:channel name="X" type="integer" max="26312" units="in"/>
          <inkml:channel name="Y" type="integer" max="16520" units="in"/>
          <inkml:channel name="F" type="integer" max="255" units="dev"/>
        </inkml:traceFormat>
        <inkml:channelProperties>
          <inkml:channelProperty channel="X" name="resolution" value="2540.01343" units="1/in"/>
          <inkml:channelProperty channel="Y" name="resolution" value="2540.36597" units="1/in"/>
          <inkml:channelProperty channel="F" name="resolution" value="3.97878E-7" units="1/dev"/>
        </inkml:channelProperties>
      </inkml:inkSource>
      <inkml:timestamp xml:id="ts0" timeString="2013-06-28T16:18:48.576"/>
    </inkml:context>
    <inkml:brush xml:id="br0">
      <inkml:brushProperty name="width" value="0.06667" units="cm"/>
      <inkml:brushProperty name="height" value="0.06667" units="cm"/>
      <inkml:brushProperty name="fitToCurve" value="1"/>
    </inkml:brush>
  </inkml:definitions>
  <inkml:trace contextRef="#ctx0" brushRef="#br0">908 96 16,'12'-2'19,"-12"2"-2,9-8-6,-9 8-1,7-9-1,-7 9 1,3-6-1,-3 6-1,0 0 0,0 0-1,-2-8-1,2 8-1,0 0-2,-10 2 0,10-2 0,-13 4-1,13-4-1,-17 10 0,7-4 0,-1 1 0,-3 0 0,1 3 0,-7-1 0,1 3-1,-3-2 1,1 2 0,-1-2-1,-1 2 1,1-2 0,0 0-1,1-1 0,0 1 1,2-3 0,0 1 0,-1 1-1,3-1 0,-3 1 1,3-1-1,2 1 1,0-1-1,1 1 1,2-1-1,1-1 1,4-1 0,7-6 0,-12 9 0,12-9 0,0 0 2,-6 6-1,6-6 0,0 0-1,0 0 1,0 0-1,0 0 1,0 0-2,3-6 1,-3 6 0,-1-5-1,1 5 1,0 0 0,0 0-1,-9-6 1,9 6-1,0 0 1,0 0 0,-12-8 0,12 8 0,-9-10 0,0 3-1,0 0 1,-3-2 0,1-1 0,-3-2 0,1 1-1,-6-2 0,0-3 1,-2-1-1,1 1 0,-3-1 0,-3 0 1,-1-2-2,1 2 1,0 1 0,4 1 1,-2 2-1,2 0 0,7 2 0,0 1 0,6 3 0,1 2 0,8 5-1,-9-7-1,9 7 0,0 0-4,1 8-6,-1-8-24,0 11 1,0-11-2,2 9 2</inkml:trace>
</inkml:ink>
</file>

<file path=ppt/ink/ink24.xml><?xml version="1.0" encoding="utf-8"?>
<inkml:ink xmlns:inkml="http://www.w3.org/2003/InkML">
  <inkml:definitions>
    <inkml:context xml:id="ctx0">
      <inkml:inkSource xml:id="inkSrc0">
        <inkml:traceFormat>
          <inkml:channel name="X" type="integer" max="26312" units="in"/>
          <inkml:channel name="Y" type="integer" max="16520" units="in"/>
          <inkml:channel name="F" type="integer" max="255" units="dev"/>
        </inkml:traceFormat>
        <inkml:channelProperties>
          <inkml:channelProperty channel="X" name="resolution" value="2540.01343" units="1/in"/>
          <inkml:channelProperty channel="Y" name="resolution" value="2540.36597" units="1/in"/>
          <inkml:channelProperty channel="F" name="resolution" value="3.97878E-7" units="1/dev"/>
        </inkml:channelProperties>
      </inkml:inkSource>
      <inkml:timestamp xml:id="ts0" timeString="2013-06-28T16:18:48.565"/>
    </inkml:context>
    <inkml:brush xml:id="br0">
      <inkml:brushProperty name="width" value="0.06667" units="cm"/>
      <inkml:brushProperty name="height" value="0.06667" units="cm"/>
      <inkml:brushProperty name="fitToCurve" value="1"/>
    </inkml:brush>
  </inkml:definitions>
  <inkml:trace contextRef="#ctx0" brushRef="#br0">902 66 12,'0'0'20,"0"0"-1,-5-7-8,5 7-3,0 0 1,1-6 1,-1 6-2,0 0 0,-7-8-1,7 8 0,0 0-2,-10-5-1,10 5-1,-14-5 0,2 1 0,12 4 0,-23-3 0,10-2-1,-1 1 0,-3 1 0,-1 0 0,-2-1-1,-3 2 1,0-1-1,-3 1 1,1 2-2,-3-3 2,3 3 0,-3 0-2,1 3 1,-1-2-1,1 3 1,-1-3-1,2 4 0,-2 1 0,1-1 0,2-1 0,0 0 1,0 1 0,3 0 0,0 1-1,2-1 1,0 0-1,1 0 1,1 1-1,0 1 0,2-1 0,-1 0 0,3 4 2,0-2-2,2 0 0,3 1 0,0 0 0,1 0 1,0 1-1,1 0 0,1-1 0,0 1 0,-1 0 1,0 2-1,0-1 0,1-1 2,-1 0-2,4 0 0,0 0 1,0 1-1,3-2 0,3 0 1,0-2-1,3 2 0,3-1 1,0 0 0,1-1-1,2 2 1,3-1-1,-4 0 0,2 1 1,0-1-1,1 0 0,2-1 0,1 0 0,1 0 0,-2-2 1,6-1-1,-1 0 1,4-1-1,-2 0 0,2 0 1,1-2-1,2 1 0,-1-1 1,1-1-1,0 2 0,-1-2 0,-1 0 1,0 0-1,-2 1 0,-2-1 0,-1 0 1,0 0-1,-3-1 0,0 0 0,-2 0 0,2-1 1,-1 1-1,1-2 0,0 2 0,-3-2 0,-1-3-1,3 3 3,-2-1-2,-4 1 0,-1-3 0,0 1 1,-2-1 0,-8 6-1,18-8 1,-11 1-1,0 2 0,3-3 1,-2 2-1,-8 6 0,14-10 0,-7 4 0,-7 6 0,12-10 0,-12 10 0,11-9 0,-11 9 0,12-10 0,-12 10 0,9-10 0,-5 4-1,-4 6 1,9-10 0,-9 10 0,7-12 0,-4 7 1,-2-2-1,0-1 0,1 2 1,-2-2-1,-2 0 0,0-2 0,0 2 0,1 0 0,-1-1 0,-2 3 0,2-3 1,-1 2-2,-2-1 2,1 2-2,-3-1 2,0-1-1,-1 1 0,0 0 0,-1 0 0,2 1-1,-1-1 1,8 7 0,-15-10-1,15 10 1,-13-10 0,13 10 0,-18-8 0,8 4-1,-2 1 1,-2 0 0,-3 1-1,-2 0-1,1 2-2,-5-3-4,11 8-7,-9-5-17,8 5-3,-1-4 1,14-1 0</inkml:trace>
  <inkml:trace contextRef="#ctx0" brushRef="#br0" timeOffset="1">632 195 13,'0'0'18,"-16"-2"0,16 2-12,0 0-4,2-7 1,-2 7 2,4-6 2,-4 6 0,0 0 2,12-2 0,-12 2 0,0 0 0,0 0-3,0 0 0,6-7-1,-6 7-1,0 0 0,0 0-1,0 0 0,0 0 0,0 0 0,0 0 0,0 0 0,10 1 0,-10-1-1,0 0 1,0 0-1,0 0 1,0 0-2,0 0 0,0 0 0,0 0-1,0 0 0,0 0-1,0 0-1,0 0-3,16-3-2,-16 3-12,0 0-13,4-8-1,-4 8 1,0 0 0</inkml:trace>
  <inkml:trace contextRef="#ctx0" brushRef="#br0" timeOffset="2">279 171 2,'0'0'20,"-13"-4"0,13 4 0,0 0-13,0 0 0,6-6 0,-6 6 1,0 0-1,11-8 0,-11 8 1,11 0-1,-1 2-2,-10-2 0,12 0-2,-12 0 1,0 0-2,13 3 0,-13-3 0,0 0 0,0 0 0,0 0-2,0 0 1,0 0 0,11 5-1,-11-5 0,0 0 0,0 0-2,0 0-3,0 0-11,0 0-14,0 0 0,0 0 1,0 0-1</inkml:trace>
  <inkml:trace contextRef="#ctx0" brushRef="#br0" timeOffset="3">265 279 16,'0'-6'12,"0"6"0,0 0 2,0 0-1,0 0-1,0 0-2,0 0-2,0 0 0,0 0-1,0 0-1,0 0-1,0 0-1,0 0-1,0 0 1,0 0-2,0 0 0,-4 6 1,4-6-1,1 6 0,-1-6 0,5 8 1,-5-8 0,7 7-1,-7-7 1,10 8-1,-10-8 0,14 7 1,-14-7-1,15 6 1,-15-6-3,18 5 2,-18-5-1,18 5 0,-18-5 0,18 4 1,-18-4-1,20 2-1,-10 0 2,1 0-2,-1-2 1,1 1-1,-1 0 0,0 0 1,0 0-1,-10-1 0,17 3 0,-17-3 1,14 3-1,-14-3 1,18 3-1,-18-3 0,18 2 1,-6 0-1,-12-2 1,19 0-1,-9-1 0,-10 1 0,19-1 1,-9 1-1,0-1 1,0-1-1,-10 2 0,19-2 0,-9 0 1,-10 2-1,18-3 1,-18 3-2,16-5 2,-16 5-1,15-2 0,-15 2 0,12-3 0,-12 3 0,11-4 0,-11 4 0,11-2 0,-11 2-1,0 0 1,13-7 1,-13 7-1,0 0 0,10-7 0,-10 7 0,0 0 0,4-7 1,-4 7-1,0 0-1,2-7 0,-2 7 0,0 0-1,0 0-2,0 0-1,-7-8-6,7 8-13,0 0-10,0 0 0,0 0 0,-16 5 2</inkml:trace>
</inkml:ink>
</file>

<file path=ppt/ink/ink25.xml><?xml version="1.0" encoding="utf-8"?>
<inkml:ink xmlns:inkml="http://www.w3.org/2003/InkML">
  <inkml:definitions>
    <inkml:context xml:id="ctx0">
      <inkml:inkSource xml:id="inkSrc0">
        <inkml:traceFormat>
          <inkml:channel name="X" type="integer" max="26312" units="in"/>
          <inkml:channel name="Y" type="integer" max="16520" units="in"/>
          <inkml:channel name="F" type="integer" max="255" units="dev"/>
        </inkml:traceFormat>
        <inkml:channelProperties>
          <inkml:channelProperty channel="X" name="resolution" value="2540.01343" units="1/in"/>
          <inkml:channelProperty channel="Y" name="resolution" value="2540.36597" units="1/in"/>
          <inkml:channelProperty channel="F" name="resolution" value="3.97878E-7" units="1/dev"/>
        </inkml:channelProperties>
      </inkml:inkSource>
      <inkml:timestamp xml:id="ts0" timeString="2013-06-28T16:18:48.569"/>
    </inkml:context>
    <inkml:brush xml:id="br0">
      <inkml:brushProperty name="width" value="0.06667" units="cm"/>
      <inkml:brushProperty name="height" value="0.06667" units="cm"/>
      <inkml:brushProperty name="fitToCurve" value="1"/>
    </inkml:brush>
  </inkml:definitions>
  <inkml:trace contextRef="#ctx0" brushRef="#br0">881 13 18,'0'0'12,"0"0"-1,0 0-2,0-6-2,0 6-2,0 0-1,0 0 0,0 0 0,-11-2 0,11 2 0,0 0 2,-14-5 0,14 5-1,0 0 1,0 0-1,-14-1 1,14 1-1,0 0 0,0 0 1,0 0-1,0 0-1,0 0 0,0 0 0,0 0-2,0 0 0,0 0 0,0 0-1,-10 4 0,10-4 1,0 0 0,1 8-1,-1-8 1,1 9 0,-1-9 0,1 10 0,-1-3 0,3 0-2,-4 0 1,2 1 0,-1 1 1,1 1-2,-1-1 1,-1 0 0,-2 0 0,2 1-1,0-1 1,-1 4 0,0-4-1,-1 2 1,1-1 0,0 2 0,1 0-1,0 0 1,-1 1-1,0-2 1,0 2-1,1-1 0,-1-1 0,1 2 1,-2-1-1,1-1 0,-2 1 1,0 0-1,1 1 1,-1-1 0,-1 1 0,2-1-1,0 1 1,1-1-2,1 0 2,0 1-1,1 0 0,0-1 0,0 3 0,1-1 0,-1-2 0,1 1 0,-1 2 1,2-2-1,-2 0 0,2 2 0,-1-1 1,-1 0-1,1 3 1,-1-1 0,1-1-1,0 1 0,0-1 1,1 1-2,0 0 1,-1-1-1,1 1 1,1-1-1,1 2 0,-1-2 1,0 1 0,2-1 1,-1 1-1,1-1 1,-3-3-1,1 2 0,1-4 0,-2 2 1,0-4-1,-1-1 1,-1-7-1,4 10 0,-4-10 1,1 7-1,-1-7 1,0 0-1,0 0 0,0 0 0,0 0 1,0 0-1,0 0 1,0 0-1,-10 1 0,10-1-1,-14 0 1,14 0 0,-17 2 0,4-1 0,-2-2-1,1 3 1,-4 0 0,0 2 0,-2 1 0,-1 1 1,-3 1-1,4 1 0,-5 1-1,1 2 1,-3 0 0,-2 0 1,-3 1-1,2 1-1,-2 0 1,-2-1 0,0-1 0,0 1 0,0 1 0,0-2 0,4 1-1,-1-2 1,3 1 0,1-2-1,1 0 1,4-1-1,2 1 1,3-2-1,1-1 1,3-1 0,0 2 0,3-2 0,10-5 0,-13 5-1,13-5 1,0 0 0,0 0-1,0 0 1,0 0 0,0 0 0,0 0 0,0 0 0,18 3 0,-5-6 0,3 0 0,4-1-1,2-1 2,5 0-2,2-2 1,3-1 1,5 0-1,-3-1 1,3-1-2,5-2 3,-2 0-2,3 0 1,-3-1-1,-1 0 1,-2-1-1,-3 0 0,-3 0 1,-5 0-1,-2 0 0,-4-2 1,-2 3-1,-2-2 0,-2 2 0,0 0 0,0 0 0,-3 1 0,0 2 0,-2 1 0,0-1 0,-3 0 0,1 3 0,-3 0 0,0-1-1,0 1 1,-1 0 0,-3 7 0,5-11 0,-5 11 0,2-9-1,-2 9 2,1-5 0,-1 5-1,0 0 0,-3-7 0,3 7 0,0 0 0,-5-9 0,5 9 0,-2-6 0,2 6 0,-2-6 0,2 6 0,0-7 0,0 7-1,3-8 1,-3 8 0,3-8 0,-1 2 0,-1-1 1,0 2 0,-1-2-1,0 7 1,0-8 0,0 8 0,0-7-1,0 7 2,0 0-3,0 0 1,0 0-1,0 6 1,1 1-1,2 0 0,1 3 0,1-1 0,1 4 1,1 0 0,-1 3 0,3-1-1,1 2 2,0 2-1,2-2 0,0 2 0,2 0 0,1 0 1,1 0-1,1 1 0,0-3 0,3 0 0,-3 1 0,2-2 0,-2-3-1,1 0 1,0 0 0,-2 0 0,1 2 0,-4-2-1,3-1 1,-1 1-1,2 2 2,-2-2-2,-1 0 1,2-2-1,-3-2 1,2 2 0,-3-2 0,0 0 0,-1-1 0,-1-1-1,-1-1 1,0 0 0,-1-1-1,-8-5 0,13 5-2,-13-5-4,11 1-19,-12-6-9,1 5-1,1-14-1</inkml:trace>
</inkml:ink>
</file>

<file path=ppt/ink/ink26.xml><?xml version="1.0" encoding="utf-8"?>
<inkml:ink xmlns:inkml="http://www.w3.org/2003/InkML">
  <inkml:definitions>
    <inkml:context xml:id="ctx0">
      <inkml:inkSource xml:id="inkSrc0">
        <inkml:traceFormat>
          <inkml:channel name="X" type="integer" max="26312" units="in"/>
          <inkml:channel name="Y" type="integer" max="16520" units="in"/>
          <inkml:channel name="F" type="integer" max="255" units="dev"/>
        </inkml:traceFormat>
        <inkml:channelProperties>
          <inkml:channelProperty channel="X" name="resolution" value="2540.01343" units="1/in"/>
          <inkml:channelProperty channel="Y" name="resolution" value="2540.36597" units="1/in"/>
          <inkml:channelProperty channel="F" name="resolution" value="3.97878E-7" units="1/dev"/>
        </inkml:channelProperties>
      </inkml:inkSource>
      <inkml:timestamp xml:id="ts0" timeString="2013-06-28T16:18:48.570"/>
    </inkml:context>
    <inkml:brush xml:id="br0">
      <inkml:brushProperty name="width" value="0.06667" units="cm"/>
      <inkml:brushProperty name="height" value="0.06667" units="cm"/>
      <inkml:brushProperty name="fitToCurve" value="1"/>
    </inkml:brush>
  </inkml:definitions>
  <inkml:trace contextRef="#ctx0" brushRef="#br0">908 96 16,'12'-2'19,"-12"2"-2,9-9-6,-9 9-1,6-8-1,-6 8 1,4-6-1,-4 6-1,0 0 0,0 0-1,-3-8-1,3 8-1,0 0-2,-10 2 0,10-2 0,-12 4-1,12-4-1,-17 9 0,7-2 0,-1 0 0,-3 0 0,0 3 0,-5-1 0,0 2-1,-3-1 1,1 2 0,-1-2-1,-1 2 1,1-2 0,0 0-1,1 0 0,0-1 1,2-1 0,0-1 0,-1 2-1,3-1 0,-2 1 1,2-1-1,1 1 1,1-1-1,2 1 1,0-1-1,2-1 1,4-1 0,7-6 0,-12 10 0,12-10 0,0 0 2,-6 5-1,6-5 0,0 0-1,0 0 1,0 0-1,0 0 1,0 0-2,4-5 1,-4 5 0,-2-6-1,2 6 1,0 0 0,0 0-1,-9-6 1,9 6-1,0 0 1,0 0 0,-12-8 0,12 8 0,-9-10 0,0 3-1,0 0 1,-2-2 0,-1-1 0,-1-2 0,-1 2-1,-5-4 0,0-1 1,-1-2-1,-1 1 0,-1-2 0,-4 1 1,-1-1-2,1 1 1,0 1 0,3 1 1,0 2-1,1 0 0,6 2 0,2 0 0,5 5 0,1 1 0,8 5-1,-9-7-1,9 7 0,0 0-4,1 8-6,-1-8-24,0 11 1,0-11-2,2 9 2</inkml:trace>
</inkml:ink>
</file>

<file path=ppt/ink/ink27.xml><?xml version="1.0" encoding="utf-8"?>
<inkml:ink xmlns:inkml="http://www.w3.org/2003/InkML">
  <inkml:definitions>
    <inkml:context xml:id="ctx0">
      <inkml:inkSource xml:id="inkSrc0">
        <inkml:traceFormat>
          <inkml:channel name="X" type="integer" max="26312" units="in"/>
          <inkml:channel name="Y" type="integer" max="16520" units="in"/>
          <inkml:channel name="F" type="integer" max="255" units="dev"/>
        </inkml:traceFormat>
        <inkml:channelProperties>
          <inkml:channelProperty channel="X" name="resolution" value="2540.01343" units="1/in"/>
          <inkml:channelProperty channel="Y" name="resolution" value="2540.36597" units="1/in"/>
          <inkml:channelProperty channel="F" name="resolution" value="3.97878E-7" units="1/dev"/>
        </inkml:channelProperties>
      </inkml:inkSource>
      <inkml:timestamp xml:id="ts0" timeString="2013-06-28T16:18:48.559"/>
    </inkml:context>
    <inkml:brush xml:id="br0">
      <inkml:brushProperty name="width" value="0.06667" units="cm"/>
      <inkml:brushProperty name="height" value="0.06667" units="cm"/>
      <inkml:brushProperty name="fitToCurve" value="1"/>
    </inkml:brush>
  </inkml:definitions>
  <inkml:trace contextRef="#ctx0" brushRef="#br0">904 66 12,'0'0'20,"0"0"-1,-6-6-8,6 6-3,0 0 1,2-7 1,-2 7-2,0 0 0,-7-8-1,7 8 0,0 0-2,-10-5-1,10 5-1,-15-5 0,4 1 0,11 4 0,-24-3 0,12-2-1,-3 1 0,-2 1 0,0 0 0,-4-1-1,-1 2 1,-2-1-1,-2 1 1,2 2-2,-4-3 2,3 3 0,-3 0-2,1 3 1,-1-2-1,1 3 1,-2-3-1,3 4 0,-2 1 0,1 0 0,1-3 0,1 1 1,0 1 0,3 0 0,1 1-1,0-1 1,1 0-1,1 0 1,1 2-1,0 0 0,2-2 0,-1 2 0,3 2 2,0-1-2,2 0 0,3 1 0,0 1 0,1-1 1,0 1-1,2 0 0,-1-2 0,1 2 0,-1 1 1,0 0-1,0-1 0,1 0 2,-1 1-2,4-1 0,0 0 1,0 1-1,3-2 0,3 0 1,0-1-1,3 0 0,3 0 1,0 0 0,1 0-1,2 0 1,3 0-1,-4 0 0,2 1 1,0 0-1,1-1 0,2-1 0,1 0 0,1 0 0,-2-3 1,6 0-1,0 0 1,2-1-1,-1 0 0,3 0 1,-1-1-1,4 0 0,-3-2 1,3 1-1,-1 0 0,-1-1 0,0 1 1,-2-1-1,-1 0 0,-1 0 0,-2 0 1,-1 0-1,-2-1 0,0 1 0,-1-2 0,1 0 1,-1 1-1,1-1 0,0 0 0,-4-1 0,1-2-1,2 1 3,-3 1-2,-2 0 0,-2-3 0,0 1 1,-2-1 0,-8 6-1,18-9 1,-12 2-1,1 2 0,3-3 1,-2 3-1,-8 5 0,15-10 0,-9 3 0,-6 7 0,13-10 0,-13 10 0,11-9 0,-11 9 0,11-10 0,-11 10 0,9-10 0,-4 4-1,-5 6 1,9-10 0,-9 10 0,7-12 0,-4 6 1,-2 0-1,0-2 0,0 2 1,-1-2-1,-1 0 0,-1-1 0,0 0 0,1 2 0,-2-2 0,0 2 0,1-1 1,-2 1-2,0-1 2,-1 1-2,-1 0 2,-1-1-1,-1 2 0,0-2 0,-1 1 0,1 1-1,0 0 1,8 6 0,-14-11-1,14 11 1,-14-10 0,14 10 0,-18-8 0,8 5-1,-1 0 1,-4-1 0,-2 2-1,-2 0-1,1 2-2,-4-2-4,10 7-7,-10-5-17,10 4-3,-3-3 1,15-1 0</inkml:trace>
  <inkml:trace contextRef="#ctx0" brushRef="#br0" timeOffset="1">633 195 13,'0'0'18,"-15"-2"0,15 2-12,0 0-4,2-6 1,-2 6 2,3-6 2,-3 6 0,0 0 2,13-3 0,-13 3 0,0 0 0,0 0-3,0 0 0,5-6-1,-5 6-1,0 0 0,0 0-1,0 0 0,0 0 0,0 0 0,0 0 0,0 0 0,10 1 0,-10-1-1,0 0 1,0 0-1,0 0 1,0 0-2,0 0 0,0 0 0,0 0-1,0 0 0,0 0-1,0 0-1,0 0-3,16-3-2,-16 3-12,0 0-13,5-8-1,-5 8 1,0 0 0</inkml:trace>
  <inkml:trace contextRef="#ctx0" brushRef="#br0" timeOffset="2">279 172 2,'0'0'20,"-13"-4"0,13 4 0,0 0-13,0 0 0,7-7 0,-7 7 1,0 0-1,10-7 0,-10 7 1,11-1-1,-1 3-2,-10-2 0,12 1-2,-12-1 1,0 0-2,13 3 0,-13-3 0,0 0 0,0 0 0,0 0-2,0 0 1,0 0 0,11 4-1,-11-4 0,0 0 0,0 0-2,0 0-3,0 0-11,0 0-14,0 0 0,0 0 1,0 0-1</inkml:trace>
  <inkml:trace contextRef="#ctx0" brushRef="#br0" timeOffset="3">265 279 16,'0'-6'12,"0"6"0,0 0 2,0 0-1,0 0-1,0 0-2,0 0-2,0 0 0,0 0-1,0 0-1,0 0-1,0 0-1,0 0-1,0 0 1,0 0-2,0 0 0,-4 6 1,4-6-1,2 6 0,-2-6 0,4 8 1,-4-8 0,7 7-1,-7-7 1,10 8-1,-10-8 0,14 7 1,-14-7-1,15 7 1,-15-7-3,18 5 2,-18-5-1,18 5 0,-18-5 0,18 3 1,-18-3-1,20 2-1,-10 0 2,2 0-2,-2-1 1,0-1-1,0 1 0,0 0 1,0 0-1,-10-1 0,17 3 0,-17-3 1,16 4-1,-16-4 1,18 2-1,-18-2 0,18 3 1,-7-2-1,-11-1 1,19 0-1,-9-1 0,-10 1 0,19 0 1,-9-1-1,0 0 1,1 0-1,-11 1 0,19-3 0,-9 1 1,-10 2-1,18-3 1,-18 3-2,15-4 2,-15 4-1,15-3 0,-15 3 0,12-2 0,-12 2 0,12-5 0,-12 5 0,11-2 0,-11 2-1,0 0 1,12-7 1,-12 7-1,0 0 0,10-7 0,-10 7 0,0 0 0,5-7 1,-5 7-1,0 0-1,1-7 0,-1 7 0,0 0-1,0 0-2,0 0-1,-7-8-6,7 8-13,0 0-10,0 0 0,0 0 0,-15 5 2</inkml:trace>
</inkml:ink>
</file>

<file path=ppt/ink/ink28.xml><?xml version="1.0" encoding="utf-8"?>
<inkml:ink xmlns:inkml="http://www.w3.org/2003/InkML">
  <inkml:definitions>
    <inkml:context xml:id="ctx0">
      <inkml:inkSource xml:id="inkSrc0">
        <inkml:traceFormat>
          <inkml:channel name="X" type="integer" max="26312" units="in"/>
          <inkml:channel name="Y" type="integer" max="16520" units="in"/>
          <inkml:channel name="F" type="integer" max="255" units="dev"/>
        </inkml:traceFormat>
        <inkml:channelProperties>
          <inkml:channelProperty channel="X" name="resolution" value="2540.01343" units="1/in"/>
          <inkml:channelProperty channel="Y" name="resolution" value="2540.36597" units="1/in"/>
          <inkml:channelProperty channel="F" name="resolution" value="3.97878E-7" units="1/dev"/>
        </inkml:channelProperties>
      </inkml:inkSource>
      <inkml:timestamp xml:id="ts0" timeString="2013-06-28T16:18:48.563"/>
    </inkml:context>
    <inkml:brush xml:id="br0">
      <inkml:brushProperty name="width" value="0.06667" units="cm"/>
      <inkml:brushProperty name="height" value="0.06667" units="cm"/>
      <inkml:brushProperty name="fitToCurve" value="1"/>
    </inkml:brush>
  </inkml:definitions>
  <inkml:trace contextRef="#ctx0" brushRef="#br0">880 13 18,'0'0'12,"0"0"-1,0 0-2,0-6-2,0 6-2,0 0-1,0 0 0,0 0 0,-11-2 0,11 2 0,0 0 2,-15-5 0,15 5-1,0 0 1,0 0-1,-13-1 1,13 1-1,0 0 0,0 0 1,0 0-1,0 0-1,0 0 0,0 0 0,0 0-2,0 0 0,0 0 0,0 0-1,-10 4 0,10-4 1,0 0 0,1 8-1,-1-8 1,1 9 0,-1-9 0,1 10 0,-1-3 0,2 0-2,-3 0 1,2 1 0,-1 1 1,1 0-2,-1 1 1,-1-1 0,-1 0 0,1 1-1,0-1 1,-1 3 0,-1-2-1,1 1 1,0-1 0,0 2 0,0-1-1,1 1 1,-1 2-1,1-3 1,-1 1-1,1 0 0,-2 0 0,2 0 1,-1 0-1,0 0 0,-3 0 1,2 0-1,0 0 1,-2 0 0,1 2 0,0-3-1,2 2 1,0 0-2,1-2 2,0 3-1,1-2 0,0 1 0,0 1 0,1 1 0,-1-4 0,1 3 0,-1 0 1,2-1-1,-2 1 0,1 1 0,0-2 1,-1 1-1,1 3 1,-1 0 0,1-1-1,1-1 0,-1 0 1,1 1-2,-1 0 1,0-1-1,1 1 1,2-1-1,-1 1 0,1 0 1,-1 0 0,1-1 1,1 1-1,-1-1 1,-1-3-1,0 1 0,0-2 0,0 0 1,-1-2-1,-1-2 1,-1-7-1,3 10 0,-3-10 1,1 7-1,-1-7 1,0 0-1,0 0 0,0 0 0,0 0 1,0 0-1,0 0 1,0 0-1,-10 1 0,10-1-1,-13 0 1,13 0 0,-17 2 0,4-1 0,-2-2-1,0 2 1,-2 1 0,-1 3 0,-2 0 0,-2 0 1,0 2-1,2 1 0,-5 2-1,0 1 1,-2-1 0,-2 1 1,-2 1-1,1 2-1,-3-2 1,0 0 0,-1 0 0,-1 0 0,2 0 0,-1 0 0,4-1-1,-1 0 1,3-1 0,1-1-1,1 1 1,4-2-1,1 0 1,5-1-1,0-1 1,3 0 0,0 0 0,3 0 0,10-6 0,-13 5-1,13-5 1,0 0 0,0 0-1,0 0 1,0 0 0,0 0 0,0 0 0,0 0 0,18 2 0,-5-4 0,3-1 0,4-1-1,2-1 2,5 0-2,2-2 1,3-2 1,5 2-1,-3-3 1,3 0-2,5-1 3,-2-1-2,3-1 1,-3 0-1,-1 1 1,-2-3-1,-3 1 0,-3 1 1,-5-1-1,-3-1 0,-3 0 1,-3 1-1,0 0 0,-4 1 0,2 0 0,-2 0 0,-1 1 0,-1 1 0,-2 3 0,0-2 0,-4 0 0,2 3 0,-2 0 0,-1-1-1,-1 1 1,1 0 0,-4 7 0,4-11 0,-4 11 0,2-9-1,-2 9 2,2-5 0,-2 5-1,0 0 0,-4-7 0,4 7 0,0 0 0,-4-9 0,4 9 0,-2-6 0,2 6 0,-3-6 0,3 6 0,0-7 0,0 7-1,4-8 1,-4 8 0,3-8 0,-2 2 0,0-1 1,0 2 0,-1-2-1,0 7 1,0-8 0,0 8 0,0-7-1,0 7 2,0 0-3,0 0 1,0 0-1,0 6 1,1 1-1,3 0 0,-1 3 0,3-1 0,-1 4 1,2 0 0,0 3 0,2-1-1,1 2 2,0 1-1,1 0 0,1 1 0,3 0 0,0 0 1,0 0-1,2 0 0,1-1 0,1-1 0,-1 1 0,1-2 0,-2-4-1,1 2 1,0-2 0,-3 2 0,2 0 0,-4-1-1,3 0 1,0 0-1,1 1 2,-3-1-2,1 0 1,0-2-1,-1-1 1,0 0 0,-1 0 0,-2-2 0,0 0 0,-1-1-1,-1-1 1,0 0 0,-1-1-1,-8-5 0,13 5-2,-13-5-4,12 2-19,-14-8-9,2 6-1,2-14-1</inkml:trace>
</inkml:ink>
</file>

<file path=ppt/ink/ink29.xml><?xml version="1.0" encoding="utf-8"?>
<inkml:ink xmlns:inkml="http://www.w3.org/2003/InkML">
  <inkml:definitions>
    <inkml:context xml:id="ctx0">
      <inkml:inkSource xml:id="inkSrc0">
        <inkml:traceFormat>
          <inkml:channel name="X" type="integer" max="26312" units="in"/>
          <inkml:channel name="Y" type="integer" max="16520" units="in"/>
          <inkml:channel name="F" type="integer" max="255" units="dev"/>
        </inkml:traceFormat>
        <inkml:channelProperties>
          <inkml:channelProperty channel="X" name="resolution" value="2540.01343" units="1/in"/>
          <inkml:channelProperty channel="Y" name="resolution" value="2540.36597" units="1/in"/>
          <inkml:channelProperty channel="F" name="resolution" value="3.97878E-7" units="1/dev"/>
        </inkml:channelProperties>
      </inkml:inkSource>
      <inkml:timestamp xml:id="ts0" timeString="2013-06-28T16:18:48.564"/>
    </inkml:context>
    <inkml:brush xml:id="br0">
      <inkml:brushProperty name="width" value="0.06667" units="cm"/>
      <inkml:brushProperty name="height" value="0.06667" units="cm"/>
      <inkml:brushProperty name="fitToCurve" value="1"/>
    </inkml:brush>
  </inkml:definitions>
  <inkml:trace contextRef="#ctx0" brushRef="#br0">909 96 16,'11'-2'19,"-11"2"-2,9-9-6,-9 9-1,7-8-1,-7 8 1,3-6-1,-3 6-1,0 0 0,0 0-1,-2-8-1,2 8-1,0 0-2,-10 1 0,10-1 0,-13 5-1,13-5-1,-17 9 0,7-2 0,-1-1 0,-3 2 0,1 1 0,-6 1 0,0 1-1,-4-1 1,3 2 0,-3-2-1,1 2 1,-1-2 0,2 0-1,-1-1 0,2 1 1,1-3 0,0 1 0,-2 1-1,4-1 0,-2 1 1,2-1-1,2 1 1,0-1-1,1 1 1,2-1-1,1-1 1,4-1 0,7-6 0,-12 9 0,12-9 0,0 0 2,-6 6-1,6-6 0,0 0-1,0 0 1,0 0-1,0 0 1,0 0-2,3-6 1,-3 6 0,-1-5-1,1 5 1,0 0 0,0 0-1,-9-6 1,9 6-1,0 0 1,0 0 0,-12-8 0,12 8 0,-9-10 0,0 3-1,0 0 1,-2-2 0,-1-1 0,-1-2 0,-1 2-1,-5-4 0,0-1 1,-1-2-1,-1 0 0,-1 0 0,-4 0 1,-1-1-2,1 1 1,0 1 0,3 0 1,0 4-1,1-1 0,6 2 0,2 0 0,5 5 0,1 1 0,8 5-1,-9-7-1,9 7 0,0 0-4,1 8-6,-1-8-24,0 11 1,0-11-2,2 9 2</inkml:trace>
</inkml:ink>
</file>

<file path=ppt/ink/ink3.xml><?xml version="1.0" encoding="utf-8"?>
<inkml:ink xmlns:inkml="http://www.w3.org/2003/InkML">
  <inkml:definitions>
    <inkml:context xml:id="ctx0">
      <inkml:inkSource xml:id="inkSrc0">
        <inkml:traceFormat>
          <inkml:channel name="X" type="integer" max="26312" units="in"/>
          <inkml:channel name="Y" type="integer" max="16520" units="in"/>
          <inkml:channel name="F" type="integer" max="255" units="dev"/>
        </inkml:traceFormat>
        <inkml:channelProperties>
          <inkml:channelProperty channel="X" name="resolution" value="2540.01343" units="1/in"/>
          <inkml:channelProperty channel="Y" name="resolution" value="2540.36597" units="1/in"/>
          <inkml:channelProperty channel="F" name="resolution" value="3.97878E-7" units="1/dev"/>
        </inkml:channelProperties>
      </inkml:inkSource>
      <inkml:timestamp xml:id="ts0" timeString="2013-06-28T16:18:48.519"/>
    </inkml:context>
    <inkml:brush xml:id="br0">
      <inkml:brushProperty name="width" value="0.06667" units="cm"/>
      <inkml:brushProperty name="height" value="0.06667" units="cm"/>
      <inkml:brushProperty name="fitToCurve" value="1"/>
    </inkml:brush>
  </inkml:definitions>
  <inkml:trace contextRef="#ctx0" brushRef="#br0">43 0 5,'0'0'5,"0"0"-2,0 0 0,0 0-1,0 0 0,0 0 0,0 0 2,0 0 0,0 0 1,0 0 1,0 0 0,-8 15 1,8-15 0,0 0-1,0 0 0,-6 15-1,6-15-2,0 0 2,-9 18-2,9-18 0,-5 19 0,5-19 0,-5 14 0,5-14 0,-4 19 0,4-19 0,-2 15 0,2-15-1,0 17 1,0-17-1,0 0-1,2 21 2,-2-21-1,0 15 0,0-15 0,0 17 0,0-17 0,0 22-1,-3-6 1,4-1-1,-2 1 0,-1-2 0,2 1 0,0 2-1,0-1 1,0-16 0,3 28 0,-3-12 0,2-1 0,-1 4 0,-2-2 0,-1-1 0,1 4 0,1-2 0,-2 0-1,2-1 1,0-3 0,2 3-1,-1-2 1,2 1-1,-3-16 1,3 26-1,-1-10 1,-1 3 0,-1-2-1,2 0 1,-4 0 0,4 3 0,-4-3-1,2 4 1,0-6 0,0 2 0,-1-3-1,2 4 0,-2 2 2,1-2-1,-2 3 0,2-1-1,0 0 1,3 4-1,-3-1 3,4 3-3,-3-5 0,2 4 1,0-2-1,1 2 1,-3-3 0,2 3-1,-1-4 1,-1 1-1,1 1 1,0-1-1,-2-3 0,1 1 0,1 2 1,-1-2-1,1-1 0,1-2 1,-2 2-1,3-1 0,-3 7 0,4 2 1,-5-5-2,0 2 2,0 0-1,0 4 0,-2-6 0,2-1 0,0-2 0,0-5 1,3 2-2,-1 1 1,1-2 1,-1 4-1,1-2 0,-2 5 0,1-2 0,-4 4 1,4 1 0,-2-2-2,0 0 2,0 2 0,0 0 0,3-4-1,-3 1 1,3-1 0,-1 1-1,-2 0 2,1 3-2,2-3 0,-3 0 0,-1 4 1,2 4-1,-1-2 0,2-3-1,0 4 2,-1-4-1,1 2 0,-2-1 1,1-6 0,1-1-1,-1 1 0,-1 4 1,0-3-1,0 3 0,0 1 0,0 3 0,0 3 1,0-2-1,-1 2 0,-1 2 0,2-5 1,0 2-1,-1-5 1,1-5-2,-2 2 1,2-2 0,0 2-1,-1-7 0,2 4 0,-2 1 1,-1 5-1,2 0 1,0 2-1,0-1 1,2-1 1,-2 3-1,0-2-1,-2-4 2,4-2-1,-2 4 1,0-7-2,1 3 1,-2-4 1,1-1-1,-2 1 0,2-1 0,0 3 1,-2-4-2,1 3 1,-1-2 0,1 7 1,-1-6-1,2 4 0,-1-3 0,-3 2 0,1-2 1,3-2-1,-3-1 1,3-14-1,-1 22 0,1-22 0,-3 22 0,3-22 0,1 23 1,-1-23-1,2 25 0,-2-25 0,0 22 0,0-22 0,1 28 0,-1-14 0,0-14 0,2 22 0,-2-22 0,1 26 0,-1-26 0,3 24 1,-3-24-1,2 22 0,-2-22-1,5 15 1,-5-15 0,4 14 1,-4-14-1,5 19 0,-5-19 0,5 14 0,-5-14 1,5 15-1,-5-15 0,0 0 0,3 18 0,-3-18 0,0 0 0,0 0 0,0 0 0,0 0 0,1 15-1,-1-15 1,0 0 0,0 0 1,8 14-1,-8-14 0,0 0-1,0 0 1,6 14 0,-6-14 0,0 0 1,0 0-1,0 0 0,0 0 1,5 16-1,-5-16 0,0 0 0,0 0 0,2 17 0,-2-17 0,0 0-1,0 0 0,0 0-1,0 0-1,0 0-3,0 0-14,15-30-16,-13 2-1,2-4 0,-8-17 1</inkml:trace>
</inkml:ink>
</file>

<file path=ppt/ink/ink30.xml><?xml version="1.0" encoding="utf-8"?>
<inkml:ink xmlns:inkml="http://www.w3.org/2003/InkML">
  <inkml:definitions>
    <inkml:context xml:id="ctx0">
      <inkml:inkSource xml:id="inkSrc0">
        <inkml:traceFormat>
          <inkml:channel name="X" type="integer" max="26312" units="in"/>
          <inkml:channel name="Y" type="integer" max="16520" units="in"/>
          <inkml:channel name="F" type="integer" max="255" units="dev"/>
        </inkml:traceFormat>
        <inkml:channelProperties>
          <inkml:channelProperty channel="X" name="resolution" value="2540.01343" units="1/in"/>
          <inkml:channelProperty channel="Y" name="resolution" value="2540.36597" units="1/in"/>
          <inkml:channelProperty channel="F" name="resolution" value="3.97878E-7" units="1/dev"/>
        </inkml:channelProperties>
      </inkml:inkSource>
      <inkml:timestamp xml:id="ts0" timeString="2013-06-28T16:18:48.553"/>
    </inkml:context>
    <inkml:brush xml:id="br0">
      <inkml:brushProperty name="width" value="0.06667" units="cm"/>
      <inkml:brushProperty name="height" value="0.06667" units="cm"/>
      <inkml:brushProperty name="fitToCurve" value="1"/>
    </inkml:brush>
  </inkml:definitions>
  <inkml:trace contextRef="#ctx0" brushRef="#br0">903 66 12,'0'0'20,"0"0"-1,-5-7-8,5 7-3,0 0 1,1-6 1,-1 6-2,0 0 0,-7-8-1,7 8 0,0 0-2,-10-5-1,10 5-1,-14-5 0,2 1 0,12 4 0,-23-3 0,10-2-1,-1 1 0,-3 1 0,-1 0 0,-2-1-1,-3 2 1,0-1-1,-3 1 1,1 2-2,-3-3 2,3 3 0,-3 0-2,1 3 1,-1-2-1,1 3 1,-2-3-1,3 4 0,-2 1 0,1-1 0,2-1 0,0 0 1,0 1 0,3 0 0,0 1-1,2-1 1,0 0-1,1 0 1,1 1-1,0 1 0,2-1 0,-1 0 0,3 4 2,0-2-2,2 0 0,3 1 0,0 0 0,1 0 1,0 1-1,1 0 0,1-1 0,0 1 0,-1 0 1,0 2-1,0-1 0,1-1 2,-1 0-2,4 0 0,0 0 1,0 1-1,3-2 0,3 0 1,0-2-1,3 2 0,3-1 1,0 0 0,1-1-1,2 2 1,3-1-1,-4 0 0,2 1 1,0-1-1,1 0 0,2-1 0,1 0 0,1 0 0,-2-2 1,6-1-1,-1 0 1,4-1-1,-2 0 0,2 0 1,1-2-1,2 1 0,-1-1 1,1-1-1,0 2 0,-1-2 0,0 0 1,-1 0-1,-2 1 0,-2-1 0,-1 0 1,0 0-1,-3-1 0,0 0 0,-2 0 0,2-1 1,-1 1-1,1-2 0,0 2 0,-3-2 0,-1-3-1,3 3 3,-2-1-2,-4 1 0,-1-3 0,0 1 1,-2-1 0,-8 6-1,18-8 1,-11 1-1,0 2 0,3-3 1,-3 2-1,-7 6 0,15-10 0,-8 4 0,-7 6 0,12-10 0,-12 10 0,11-9 0,-11 9 0,12-10 0,-12 10 0,9-10 0,-5 4-1,-4 6 1,9-10 0,-9 10 0,7-12 0,-4 7 1,-2-2-1,0-1 0,1 2 1,-2-2-1,-2 0 0,0-2 0,0 2 0,1 0 0,-1-1 0,-2 3 0,2-3 1,-1 2-2,-2-1 2,1 2-2,-3-1 2,0-1-1,-1 1 0,0 0 0,-1 0 0,2 1-1,-1-1 1,8 7 0,-15-10-1,15 10 1,-13-10 0,13 10 0,-18-8 0,8 4-1,-2 1 1,-2 0 0,-3 1-1,-2 0-1,1 2-2,-5-3-4,11 8-7,-9-5-17,8 5-3,-1-4 1,14-1 0</inkml:trace>
  <inkml:trace contextRef="#ctx0" brushRef="#br0" timeOffset="1">633 195 13,'0'0'18,"-16"-2"0,16 2-12,0 0-4,2-7 1,-2 7 2,4-6 2,-4 6 0,0 0 2,12-2 0,-12 2 0,0 0 0,0 0-3,0 0 0,6-7-1,-6 7-1,0 0 0,0 0-1,0 0 0,0 0 0,0 0 0,0 0 0,0 0 0,10 1 0,-10-1-1,0 0 1,0 0-1,0 0 1,0 0-2,0 0 0,0 0 0,0 0-1,0 0 0,0 0-1,0 0-1,0 0-3,16-3-2,-16 3-12,0 0-13,4-8-1,-4 8 1,0 0 0</inkml:trace>
  <inkml:trace contextRef="#ctx0" brushRef="#br0" timeOffset="2">279 171 2,'0'0'20,"-13"-4"0,13 4 0,0 0-13,0 0 0,6-6 0,-6 6 1,0 0-1,11-8 0,-11 8 1,11 0-1,-1 2-2,-10-2 0,12 0-2,-12 0 1,0 0-2,13 3 0,-13-3 0,0 0 0,0 0 0,0 0-2,0 0 1,0 0 0,11 5-1,-11-5 0,0 0 0,0 0-2,0 0-3,0 0-11,0 0-14,0 0 0,0 0 1,0 0-1</inkml:trace>
  <inkml:trace contextRef="#ctx0" brushRef="#br0" timeOffset="3">265 279 16,'0'-6'12,"0"6"0,0 0 2,0 0-1,0 0-1,0 0-2,0 0-2,0 0 0,0 0-1,0 0-1,0 0-1,0 0-1,0 0-1,0 0 1,0 0-2,0 0 0,-4 6 1,4-6-1,1 6 0,-1-6 0,5 8 1,-5-8 0,7 7-1,-7-7 1,10 8-1,-10-8 0,14 7 1,-14-7-1,15 6 1,-15-6-3,18 5 2,-18-5-1,18 5 0,-18-5 0,18 4 1,-18-4-1,20 2-1,-10 0 2,1 0-2,-1-2 1,0 1-1,1 0 0,-1 0 1,0 0-1,-10-1 0,17 3 0,-17-3 1,15 3-1,-15-3 1,18 3-1,-18-3 0,18 2 1,-6 0-1,-12-2 1,19 0-1,-9-1 0,-10 1 0,19-1 1,-9 1-1,0-1 1,0-1-1,-10 2 0,19-2 0,-9 0 1,-10 2-1,18-3 1,-18 3-2,16-5 2,-16 5-1,15-2 0,-15 2 0,12-3 0,-12 3 0,11-4 0,-11 4 0,11-2 0,-11 2-1,0 0 1,13-7 1,-13 7-1,0 0 0,10-7 0,-10 7 0,0 0 0,4-7 1,-4 7-1,0 0-1,1-7 0,-1 7 0,0 0-1,0 0-2,0 0-1,-6-8-6,6 8-13,0 0-10,0 0 0,0 0 0,-16 5 2</inkml:trace>
</inkml:ink>
</file>

<file path=ppt/ink/ink31.xml><?xml version="1.0" encoding="utf-8"?>
<inkml:ink xmlns:inkml="http://www.w3.org/2003/InkML">
  <inkml:definitions>
    <inkml:context xml:id="ctx0">
      <inkml:inkSource xml:id="inkSrc0">
        <inkml:traceFormat>
          <inkml:channel name="X" type="integer" max="26312" units="in"/>
          <inkml:channel name="Y" type="integer" max="16520" units="in"/>
          <inkml:channel name="F" type="integer" max="255" units="dev"/>
        </inkml:traceFormat>
        <inkml:channelProperties>
          <inkml:channelProperty channel="X" name="resolution" value="2540.01343" units="1/in"/>
          <inkml:channelProperty channel="Y" name="resolution" value="2540.36597" units="1/in"/>
          <inkml:channelProperty channel="F" name="resolution" value="3.97878E-7" units="1/dev"/>
        </inkml:channelProperties>
      </inkml:inkSource>
      <inkml:timestamp xml:id="ts0" timeString="2013-06-28T16:18:48.557"/>
    </inkml:context>
    <inkml:brush xml:id="br0">
      <inkml:brushProperty name="width" value="0.06667" units="cm"/>
      <inkml:brushProperty name="height" value="0.06667" units="cm"/>
      <inkml:brushProperty name="fitToCurve" value="1"/>
    </inkml:brush>
  </inkml:definitions>
  <inkml:trace contextRef="#ctx0" brushRef="#br0">880 13 18,'0'0'12,"0"0"-1,0 0-2,0-6-2,0 6-2,0 0-1,0 0 0,0 0 0,-11-2 0,11 2 0,0 0 2,-15-5 0,15 5-1,0 0 1,0 0-1,-13-1 1,13 1-1,0 0 0,0 0 1,0 0-1,0 0-1,0 0 0,0 0 0,0 0-2,0 0 0,0 0 0,0 0-1,-10 4 0,10-4 1,0 0 0,1 8-1,-1-8 1,1 9 0,-1-9 0,1 10 0,-1-3 0,2 0-2,-3 0 1,2 1 0,-1 1 1,1 1-2,-1-1 1,-1 0 0,-1 0 0,1 1-1,0-1 1,-1 4 0,-1-4-1,1 2 1,0-1 0,0 2 0,1 0-1,-1 0 1,0 1-1,1-2 1,-1 2-1,1-1 0,-2-1 0,2 2 1,-1-2-1,0 1 0,-3 0 1,2 0-1,0 1 1,-2-1 0,1 1 0,0-1-1,2 1 1,0-1-2,1 0 2,0 1-1,1 0 0,0-1 0,0 3 0,1-1 0,-1-2 0,1 1 0,-1 2 1,2-2-1,-2 0 0,1 2 0,0-1 1,-1 0-1,2 3 1,-2-1 0,1-1-1,0 0 0,0 1 1,1 0-2,-1 0 1,0-1-1,2 1 1,0-1-1,0 1 0,1 0 1,-1 0 0,1-1 1,1 1-1,-1-1 1,-1-3-1,0 2 0,0-4 0,0 2 1,-1-4-1,-1-1 1,-1-7-1,3 10 0,-3-10 1,1 7-1,-1-7 1,0 0-1,0 0 0,0 0 0,0 0 1,0 0-1,0 0 1,0 0-1,-10 1 0,10-1-1,-13 0 1,13 0 0,-17 2 0,4-1 0,-2-2-1,1 3 1,-4-1 0,0 4 0,-2 0 0,-2 1 1,0 0-1,2 3 0,-5 0-1,0 2 1,-1-1 0,-4 2 1,-1 0-1,1 1-1,-3-1 1,0 0 0,-1 0 0,-1 0 0,2 1 0,-1-2 0,4 0-1,-1 0 1,3 0 0,1-2-1,1 0 1,4-1-1,2 0 1,3 0-1,1-2 1,3-1 0,0 2 0,3-2 0,10-5 0,-13 5-1,13-5 1,0 0 0,0 0-1,0 0 1,0 0 0,0 0 0,0 0 0,0 0 0,18 3 0,-5-6 0,3 0 0,4-1-1,2-1 2,5 0-2,2-2 1,3-1 1,5 0-1,-3-1 1,3-1-2,5-2 3,-2 0-2,3 0 1,-3-1-1,-1 0 1,-2-2-1,-3 2 0,-3-1 1,-5 0-1,-3 0 0,-3-2 1,-3 3-1,0-2 0,-3 2 0,0 0 0,0 0 0,-3 1 0,0 2 0,-2 1 0,0-1 0,-3 0 0,0 3 0,-1 0 0,-1-1-1,0 1 1,-1 0 0,-3 7 0,4-11 0,-4 11 0,3-9-1,-3 9 2,1-5 0,-1 5-1,0 0 0,-4-7 0,4 7 0,0 0 0,-4-9 0,4 9 0,-2-6 0,2 6 0,-3-6 0,3 6 0,0-7 0,0 7-1,4-8 1,-4 8 0,3-8 0,-2 2 0,0-1 1,0 2 0,-1-2-1,0 7 1,0-8 0,0 8 0,0-7-1,0 7 2,0 0-3,0 0 1,0 0-1,0 6 1,2 1-1,1 0 0,0 3 0,3-1 0,0 4 1,0 0 0,1 3 0,2-1-1,1 2 2,0 2-1,1-2 0,2 2 0,1 0 0,1 0 1,0 0-1,2 1 0,1-3 0,1 0 0,-1 1 0,1-2 0,-2-3-1,1 0 1,0 0 0,-3 0 0,2 2 0,-3-3-1,1 1 1,1 0-1,1 2 2,-3-2-2,1 0 1,1-2-1,-3-2 1,2 2 0,-3-2 0,-1-1 0,0 1 0,-1-3-1,-1 1 1,0-2 0,-1 1-1,-8-6 0,14 5-2,-14-5-4,11 1-19,-12-6-9,1 5-1,1-14-1</inkml:trace>
</inkml:ink>
</file>

<file path=ppt/ink/ink32.xml><?xml version="1.0" encoding="utf-8"?>
<inkml:ink xmlns:inkml="http://www.w3.org/2003/InkML">
  <inkml:definitions>
    <inkml:context xml:id="ctx0">
      <inkml:inkSource xml:id="inkSrc0">
        <inkml:traceFormat>
          <inkml:channel name="X" type="integer" max="26312" units="in"/>
          <inkml:channel name="Y" type="integer" max="16520" units="in"/>
          <inkml:channel name="F" type="integer" max="255" units="dev"/>
        </inkml:traceFormat>
        <inkml:channelProperties>
          <inkml:channelProperty channel="X" name="resolution" value="2540.01343" units="1/in"/>
          <inkml:channelProperty channel="Y" name="resolution" value="2540.36597" units="1/in"/>
          <inkml:channelProperty channel="F" name="resolution" value="3.97878E-7" units="1/dev"/>
        </inkml:channelProperties>
      </inkml:inkSource>
      <inkml:timestamp xml:id="ts0" timeString="2013-06-28T16:18:48.558"/>
    </inkml:context>
    <inkml:brush xml:id="br0">
      <inkml:brushProperty name="width" value="0.06667" units="cm"/>
      <inkml:brushProperty name="height" value="0.06667" units="cm"/>
      <inkml:brushProperty name="fitToCurve" value="1"/>
    </inkml:brush>
  </inkml:definitions>
  <inkml:trace contextRef="#ctx0" brushRef="#br0">907 95 16,'12'-2'19,"-12"2"-2,9-9-6,-9 9-1,6-8-1,-6 8 1,4-6-1,-4 6-1,0 0 0,0 0-1,-2-8-1,2 8-1,0 0-2,-11 1 0,11-1 0,-12 5-1,12-5-1,-17 9 0,7-2 0,-1-1 0,-3 2 0,1 1 0,-6 1 0,0 1-1,-3-1 1,2 2 0,-3-3-1,0 3 1,0-2 0,1 0-1,1 0 0,1-1 1,1-2 0,-1 0 0,1 2-1,2-1 0,-2 2 1,2-2-1,1 1 1,2-1-1,0 1 1,2-2-1,1 0 1,4-1 0,7-6 0,-13 9 0,13-9 0,0 0 2,-5 6-1,5-6 0,0 0-1,0 0 1,0 0-1,0 0 1,0 0-2,3-6 1,-3 6 0,-1-5-1,1 5 1,0 0 0,0 0-1,-9-6 1,9 6-1,0 0 1,0 0 0,-12-8 0,12 8 0,-9-9 0,0 2-1,0 0 1,-3-2 0,1-1 0,-2-3 0,0 3-1,-6-3 0,0-2 1,-2-2-1,1 1 0,-4-1 0,-1 0 1,-2-1-2,1 1 1,0 1 0,4 1 1,-2 2-1,3 0 0,5 2 0,2 1 0,5 4 0,1 1 0,8 5-1,-9-7-1,9 7 0,0 0-4,1 8-6,-1-8-24,0 11 1,0-11-2,2 8 2</inkml:trace>
</inkml:ink>
</file>

<file path=ppt/ink/ink33.xml><?xml version="1.0" encoding="utf-8"?>
<inkml:ink xmlns:inkml="http://www.w3.org/2003/InkML">
  <inkml:definitions>
    <inkml:context xml:id="ctx0">
      <inkml:inkSource xml:id="inkSrc0">
        <inkml:traceFormat>
          <inkml:channel name="X" type="integer" max="26312" units="in"/>
          <inkml:channel name="Y" type="integer" max="16520" units="in"/>
          <inkml:channel name="F" type="integer" max="255" units="dev"/>
        </inkml:traceFormat>
        <inkml:channelProperties>
          <inkml:channelProperty channel="X" name="resolution" value="2540.01343" units="1/in"/>
          <inkml:channelProperty channel="Y" name="resolution" value="2540.36597" units="1/in"/>
          <inkml:channelProperty channel="F" name="resolution" value="3.97878E-7" units="1/dev"/>
        </inkml:channelProperties>
      </inkml:inkSource>
      <inkml:timestamp xml:id="ts0" timeString="2013-06-28T16:18:48.577"/>
    </inkml:context>
    <inkml:brush xml:id="br0">
      <inkml:brushProperty name="width" value="0.06667" units="cm"/>
      <inkml:brushProperty name="height" value="0.06667" units="cm"/>
      <inkml:brushProperty name="fitToCurve" value="1"/>
    </inkml:brush>
  </inkml:definitions>
  <inkml:trace contextRef="#ctx0" brushRef="#br0">0 15 11,'0'0'6,"0"0"-1,0 0-1,0 0-1,0 0-2,0 0-1,0 0-1,0 0 0,0 0 0,0 0 0,0 0 0,0 0 1,0 0 0,0 0 1,0 0-1,0 0 2,0 0-1,0 0 1,0 0-2,0 0 2,0 0-2,0 0 1,0 0-1,0 0 2,0 0-1,0 0 2,0 0 0,0 0 0,0 0 1,0 0-1,0 0 1,0 0 0,0 0-1,14 9 0,-14-9 0,0 0-1,0 0 2,17 5 0,-17-5-1,0 0 2,0 0-1,19 0 0,-19 0-1,0 0 0,18 0-1,-18 0 0,18 0 0,-18 0 0,22 1 0,-22-1 0,21 3 0,-21-3 0,22 0 0,-22 0 0,19 4 0,-19-4-1,22 3 0,-22-3 0,20 1 0,-20-1 0,22 2-1,-8 1 1,-14-3 0,25 0 1,-25 0-1,28 1 0,-12-5 0,1 5 0,1-2 1,-1 1-1,-2-2 0,1 4 0,1-4 0,-1 2-1,3 5 1,-2-5 0,0 1-1,3-1 1,2-1-1,2 1 0,-2-3 1,3 1 0,1-1-1,2 0 1,1-2 0,0 5 0,1-1 0,1-1 0,1 4 0,-1-1 0,-1-2-1,1 4 1,-1-3-1,1 5 1,-3-7-1,2 5 1,-2-6 0,2 3-1,-1 2 1,4-1 0,-3 1-1,1-4 1,0 2-1,2 2 0,3-2 0,2 3 1,-4 0-1,5-5 1,4 2-1,2 0 0,-1-1 0,3-1 0,0 1 0,1 1 1,-1-5-2,0 3 2,-3 1-1,-1 1 0,0 0 0,-3 0 0,1 0 0,0-2 0,-2 2 0,0 2 0,-2-4 0,-1 2 0,-1 3 1,-1-1-1,-1 0 0,-5-1 0,2 1 0,0-1 1,-1 2-1,3-1 0,1-4 0,1 2 0,2-1 0,0 1 0,0-3-1,1 0 1,1-1 0,1 1 0,-1 2 0,-1-2 0,-1 1 0,3-1 1,-1 1-2,-2 1 1,-2-2 0,-1 3 0,-2 1 1,2-2-1,-3 1 0,-2 0 0,0 1 1,-1 1-2,-2 1 1,1 0 1,-4-3-2,2 2 1,-1 1 0,-1 0 0,3 0 0,-2-1 1,4 1-1,1-3 0,2 1 0,3 1 0,0-5 0,-1 3 0,4 0 2,2 0-2,-2-2 0,0 2 0,-2 0 1,1 0-1,-1 5 0,2-5 1,-3 1-2,0 1 1,-2-1 0,0 3 0,-1-3 0,0 1 0,3 1 0,-2 0 0,0 0 0,1-1 0,-3-2 0,3 1 0,-1-1 0,-1 3 0,-4-4 0,4 1 0,-2 0 0,2 1 1,1 1-1,0-4 1,1 2-1,-3 0 0,-1 0 0,-1 0 1,-4 0-1,-1-1 0,-1-1 0,-1 2 0,-1-1 0,0-3 1,-2 6-1,3-5 0,2 0 0,-2 0 0,1 0 0,1 1 0,-2 0 0,2 2 0,1-1 0,-2-1 1,1 2-1,-2-1 0,2 1 0,1 0 1,2 1-1,0-1 0,5 0 0,3 2 0,1-4 0,2 2 0,2 5 1,1-5-2,0 2 1,0-2 0,-5 0 0,4 1 1,-2 1-1,0-1 0,1-4-1,-2 3 1,-5-1 0,2 1 0,-2-2 0,0 0 1,0-1-2,-2 0 1,0 0 1,0 0-1,5-2 1,-5 1-1,3 2 1,-2 1-2,0-4 1,-1 3 0,2 2 1,1-1-1,2-1 0,2 1 0,1-2-1,1 1 1,1 2 0,2 2 0,1-4 0,-2 0 0,3 4 0,4-2 0,-1 2 0,0-2 1,-1 0-1,0-2 0,0 0 0,-4 4 0,0-2 0,-6 2 0,2 2 1,-3-1-1,0 2 0,-5-2 0,2 3 0,-2-3-1,-3 4 1,1-7 1,-2 1-2,2 2 2,-1-1-1,2 3 1,-4-4-1,1 1 1,1 1-1,-2 1 0,-1-5 0,0 1 0,-1 1 1,-1-1-1,2-3-1,1 2 1,-2-2 0,-1 0 0,2 4 1,-2-1-1,-1-5 0,0 1 0,-1 5 1,-2-2-2,1 1 2,0 1-2,1-1 1,-4-1 1,3 2-2,-1 2 1,1-3-1,-3 2 2,0 1-1,-14-3 0,23 0-1,-23 0 1,18 0 0,-18 0 0,0 0 1,0 0-1,0 0 0,0 0 1,14 0-1,-14 0 0,0 0 0,0 0 0,0 0 0,0 0 0,17-3 0,-17 3-1,19 3 1,-5-1 0,-14-2 0,23 4 0,-23-4 0,21-1 0,-21 1 0,0 0 0,15 1 0,-15-1 0,0 0 0,0 0 0,0 0 0,0 0 0,0 0 0,0 0 0,0 0 0,0 0 0,0 0 0,0 0 0,0 0 0,0 0 0,0 0-1,0 0 1,0 0-1,0 0 1,0 0-1,0 0 0,0 0 0,0 0 0,0 0 1,0 0-2,0 0 1,0 0 0,0 0-2,0 0-3,0 0-4,0 0-13,0 0-9,-19-18-1,19 18 1</inkml:trace>
</inkml:ink>
</file>

<file path=ppt/ink/ink34.xml><?xml version="1.0" encoding="utf-8"?>
<inkml:ink xmlns:inkml="http://www.w3.org/2003/InkML">
  <inkml:definitions>
    <inkml:context xml:id="ctx0">
      <inkml:inkSource xml:id="inkSrc0">
        <inkml:traceFormat>
          <inkml:channel name="X" type="integer" max="26312" units="in"/>
          <inkml:channel name="Y" type="integer" max="16520" units="in"/>
          <inkml:channel name="F" type="integer" max="255" units="dev"/>
        </inkml:traceFormat>
        <inkml:channelProperties>
          <inkml:channelProperty channel="X" name="resolution" value="2540.01343" units="1/in"/>
          <inkml:channelProperty channel="Y" name="resolution" value="2540.36597" units="1/in"/>
          <inkml:channelProperty channel="F" name="resolution" value="3.97878E-7" units="1/dev"/>
        </inkml:channelProperties>
      </inkml:inkSource>
      <inkml:timestamp xml:id="ts0" timeString="2013-06-30T21:33:25.600"/>
    </inkml:context>
    <inkml:brush xml:id="br0">
      <inkml:brushProperty name="width" value="0.06667" units="cm"/>
      <inkml:brushProperty name="height" value="0.06667" units="cm"/>
      <inkml:brushProperty name="fitToCurve" value="1"/>
    </inkml:brush>
  </inkml:definitions>
  <inkml:trace contextRef="#ctx0" brushRef="#br0">-1 0 8,'0'0'9,"0"0"-1,0 0 0,0 0-1,0 0-2,0 0 0,0 0-2,0 0 1,0 0 0,0 0-1,3 14 1,-3-14-1,0 0 0,0 0 0,0 0 1,0 0 1,5 14-2,-5-14 1,0 0-1,0 0-1,0 0 0,9 17 0,-9-17-1,0 0 0,0 0 0,13 19-1,-13-19 1,0 0 0,7 17-1,-7-17 1,0 0 0,8 19 0,-8-19 0,0 0 1,3 18-1,-3-18 1,3 16-1,-3-16 1,5 16-1,-5-16 0,6 20 0,-6-20 1,8 15-1,-8-15-1,8 18 1,-8-18-1,6 20 0,-6-20 0,2 15 0,-2-15 0,3 16 0,-3-16 0,0 14 1,0-14-1,3 14 0,-3-14 0,2 17 0,-2-17 0,1 23 1,-1-23-1,2 28 0,-2-28 1,3 29 0,-2-15-1,-1 0 0,0-14 0,2 21 1,-2-21-1,0 22 0,0-22 0,0 20 0,0-20 1,3 24 0,-3-24-1,3 22 0,-3-22 0,7 21 0,-7-21 0,4 24 0,-4-24 0,3 20 0,-3-20 0,0 22 0,2-7 0,0 1 1,-1-1-1,1 1 1,2 1-1,-1-1 1,1 1-1,0-2 1,-1-1-2,-3-14 1,7 22-1,-4-8 1,-3-14-1,1 30 1,-1-30 0,2 29 0,-2-15 1,1 8-1,-2-2 0,1-1 0,0 3 1,0-5 0,0 5-1,-2-3 1,1 5-1,-1-5 0,2-2 1,0 2-1,0 0 0,-1-4 0,1 2 0,0 0 0,-2-1 0,2 4 0,0-3 0,-3 0 0,1 2 0,1 3 1,-2 0-2,1 0 1,1-1 1,-1 1-2,0 3 1,2 0 0,-4 1 0,2 1 1,1-2-1,-1 0 0,1 0 1,-1-4-1,0 1 0,1-2 1,1 1 0,-2-4-1,1 0 0,-1-3 1,1 2-1,-3-1 0,1-1 1,0 0-1,3-14 0,-5 25 1,2-9-1,0 2 0,0-2 0,2 4 0,-3 0 0,1 1 0,2-1 0,-1-5 0,1 4 1,1-19-1,-2 28 0,2-28 0,-2 20 0,2-20 0,2 19 0,-2-19 0,0 17 1,0-17-1,2 17 0,-2-17 0,3 14 0,-3-14 0,1 17 0,-1-17 0,3 24 0,-3-24 0,2 23 0,0-6 1,-2-3-2,0-14 1,3 27 0,-3-27 0,1 26 0,-1-26 0,3 25 0,-3-25 0,5 14 0,-5-14 0,3 14-1,-3-14-1,0 0-1,0 0-2,0 0-2,0 0-7,0 0-6,0 0-11,0 0 1,14 8 2</inkml:trace>
</inkml:ink>
</file>

<file path=ppt/ink/ink35.xml><?xml version="1.0" encoding="utf-8"?>
<inkml:ink xmlns:inkml="http://www.w3.org/2003/InkML">
  <inkml:definitions>
    <inkml:context xml:id="ctx0">
      <inkml:inkSource xml:id="inkSrc0">
        <inkml:traceFormat>
          <inkml:channel name="X" type="integer" max="26312" units="in"/>
          <inkml:channel name="Y" type="integer" max="16520" units="in"/>
          <inkml:channel name="F" type="integer" max="255" units="dev"/>
        </inkml:traceFormat>
        <inkml:channelProperties>
          <inkml:channelProperty channel="X" name="resolution" value="2540.01343" units="1/in"/>
          <inkml:channelProperty channel="Y" name="resolution" value="2540.36597" units="1/in"/>
          <inkml:channelProperty channel="F" name="resolution" value="3.97878E-7" units="1/dev"/>
        </inkml:channelProperties>
      </inkml:inkSource>
      <inkml:timestamp xml:id="ts0" timeString="2013-06-30T21:34:39.578"/>
    </inkml:context>
    <inkml:brush xml:id="br0">
      <inkml:brushProperty name="width" value="0.06667" units="cm"/>
      <inkml:brushProperty name="height" value="0.06667" units="cm"/>
      <inkml:brushProperty name="fitToCurve" value="1"/>
    </inkml:brush>
  </inkml:definitions>
  <inkml:trace contextRef="#ctx0" brushRef="#br0">-1 0 8,'0'0'9,"0"0"-1,0 0 0,0 0-1,0 0-2,0 0 0,0 0-2,0 0 1,0 0 0,0 0-1,3 14 1,-3-14-1,0 0 0,0 0 0,0 0 1,0 0 1,5 14-2,-5-14 1,0 0-1,0 0-1,0 0 0,9 17 0,-9-17-1,0 0 0,0 0 0,13 19-1,-13-19 1,0 0 0,7 17-1,-7-17 1,0 0 0,8 19 0,-8-19 0,0 0 1,3 18-1,-3-18 1,3 16-1,-3-16 1,5 16-1,-5-16 0,6 20 0,-6-20 1,8 15-1,-8-15-1,8 18 1,-8-18-1,6 20 0,-6-20 0,2 15 0,-2-15 0,3 16 0,-3-16 0,0 14 1,0-14-1,3 14 0,-3-14 0,2 17 0,-2-17 0,1 23 1,-1-23-1,2 28 0,-2-28 1,3 29 0,-2-15-1,-1 0 0,0-14 0,2 21 1,-2-21-1,0 22 0,0-22 0,0 20 0,0-20 1,3 24 0,-3-24-1,3 22 0,-3-22 0,7 21 0,-7-21 0,4 24 0,-4-24 0,3 20 0,-3-20 0,0 22 0,2-7 0,0 1 1,-1-1-1,1 1 1,2 1-1,-1-1 1,1 1-1,0-2 1,-1-1-2,-3-14 1,7 22-1,-4-8 1,-3-14-1,1 30 1,-1-30 0,2 29 0,-2-15 1,1 8-1,-2-2 0,1-1 0,0 3 1,0-5 0,0 5-1,-2-3 1,1 5-1,-1-5 0,2-2 1,0 2-1,0 0 0,-1-4 0,1 2 0,0 0 0,-2-1 0,2 4 0,0-3 0,-3 0 0,1 2 0,1 3 1,-2 0-2,1 0 1,1-1 1,-1 1-2,0 3 1,2 0 0,-4 1 0,2 1 1,1-2-1,-1 0 0,1 0 1,-1-4-1,0 1 0,1-2 1,1 1 0,-2-4-1,1 0 0,-1-3 1,1 2-1,-3-1 0,1-1 1,0 0-1,3-14 0,-5 25 1,2-9-1,0 2 0,0-2 0,2 4 0,-3 0 0,1 1 0,2-1 0,-1-5 0,1 4 1,1-19-1,-2 28 0,2-28 0,-2 20 0,2-20 0,2 19 0,-2-19 0,0 17 1,0-17-1,2 17 0,-2-17 0,3 14 0,-3-14 0,1 17 0,-1-17 0,3 24 0,-3-24 0,2 23 0,0-6 1,-2-3-2,0-14 1,3 27 0,-3-27 0,1 26 0,-1-26 0,3 25 0,-3-25 0,5 14 0,-5-14 0,3 14-1,-3-14-1,0 0-1,0 0-2,0 0-2,0 0-7,0 0-6,0 0-11,0 0 1,14 8 2</inkml:trace>
</inkml:ink>
</file>

<file path=ppt/ink/ink36.xml><?xml version="1.0" encoding="utf-8"?>
<inkml:ink xmlns:inkml="http://www.w3.org/2003/InkML">
  <inkml:definitions>
    <inkml:context xml:id="ctx0">
      <inkml:inkSource xml:id="inkSrc0">
        <inkml:traceFormat>
          <inkml:channel name="X" type="integer" max="26312" units="in"/>
          <inkml:channel name="Y" type="integer" max="16520" units="in"/>
          <inkml:channel name="F" type="integer" max="255" units="dev"/>
        </inkml:traceFormat>
        <inkml:channelProperties>
          <inkml:channelProperty channel="X" name="resolution" value="2540.01343" units="1/in"/>
          <inkml:channelProperty channel="Y" name="resolution" value="2540.36597" units="1/in"/>
          <inkml:channelProperty channel="F" name="resolution" value="3.97878E-7" units="1/dev"/>
        </inkml:channelProperties>
      </inkml:inkSource>
      <inkml:timestamp xml:id="ts0" timeString="2013-06-30T20:03:24.283"/>
    </inkml:context>
    <inkml:brush xml:id="br0">
      <inkml:brushProperty name="width" value="0.06667" units="cm"/>
      <inkml:brushProperty name="height" value="0.06667" units="cm"/>
      <inkml:brushProperty name="fitToCurve" value="1"/>
    </inkml:brush>
  </inkml:definitions>
  <inkml:traceGroup>
    <inkml:annotationXML>
      <emma:emma xmlns:emma="http://www.w3.org/2003/04/emma" version="1.0">
        <emma:interpretation id="{AB9788A1-079D-405D-BAE2-94D1E4A613EE}" emma:medium="tactile" emma:mode="ink">
          <msink:context xmlns:msink="http://schemas.microsoft.com/ink/2010/main" type="inkDrawing" rotatedBoundingBox="12692,5971 12716,8194 12563,8196 12539,5972" shapeName="Other"/>
        </emma:interpretation>
      </emma:emma>
    </inkml:annotationXML>
    <inkml:trace contextRef="#ctx0" brushRef="#br0">-1 0 8,'0'0'9,"0"0"-1,0 0 0,0 0-1,0 0-2,0 0 0,0 0-2,0 0 1,0 0 0,0 0-1,3 14 1,-3-14-1,0 0 0,0 0 0,0 0 1,0 0 1,5 14-2,-5-14 1,0 0-1,0 0-1,0 0 0,9 17 0,-9-17-1,0 0 0,0 0 0,13 19-1,-13-19 1,0 0 0,7 17-1,-7-17 1,0 0 0,8 19 0,-8-19 0,0 0 1,3 18-1,-3-18 1,3 16-1,-3-16 1,5 16-1,-5-16 0,6 20 0,-6-20 1,8 15-1,-8-15-1,8 18 1,-8-18-1,6 20 0,-6-20 0,2 15 0,-2-15 0,3 16 0,-3-16 0,0 14 1,0-14-1,3 14 0,-3-14 0,2 17 0,-2-17 0,1 23 1,-1-23-1,2 28 0,-2-28 1,3 29 0,-2-15-1,-1 0 0,0-14 0,2 21 1,-2-21-1,0 22 0,0-22 0,0 20 0,0-20 1,3 24 0,-3-24-1,3 22 0,-3-22 0,7 21 0,-7-21 0,4 24 0,-4-24 0,3 20 0,-3-20 0,0 22 0,2-7 0,0 1 1,-1-1-1,1 1 1,2 1-1,-1-1 1,1 1-1,0-2 1,-1-1-2,-3-14 1,7 22-1,-4-8 1,-3-14-1,1 30 1,-1-30 0,2 29 0,-2-15 1,1 8-1,-2-2 0,1-1 0,0 3 1,0-5 0,0 5-1,-2-3 1,1 5-1,-1-5 0,2-2 1,0 2-1,0 0 0,-1-4 0,1 2 0,0 0 0,-2-1 0,2 4 0,0-3 0,-3 0 0,1 2 0,1 3 1,-2 0-2,1 0 1,1-1 1,-1 1-2,0 3 1,2 0 0,-4 1 0,2 1 1,1-2-1,-1 0 0,1 0 1,-1-4-1,0 1 0,1-2 1,1 1 0,-2-4-1,1 0 0,-1-3 1,1 2-1,-3-1 0,1-1 1,0 0-1,3-14 0,-5 25 1,2-9-1,0 2 0,0-2 0,2 4 0,-3 0 0,1 1 0,2-1 0,-1-5 0,1 4 1,1-19-1,-2 28 0,2-28 0,-2 20 0,2-20 0,2 19 0,-2-19 0,0 17 1,0-17-1,2 17 0,-2-17 0,3 14 0,-3-14 0,1 17 0,-1-17 0,3 24 0,-3-24 0,2 23 0,0-6 1,-2-3-2,0-14 1,3 27 0,-3-27 0,1 26 0,-1-26 0,3 25 0,-3-25 0,5 14 0,-5-14 0,3 14-1,-3-14-1,0 0-1,0 0-2,0 0-2,0 0-7,0 0-6,0 0-11,0 0 1,14 8 2</inkml:trace>
  </inkml:traceGroup>
</inkml:ink>
</file>

<file path=ppt/ink/ink37.xml><?xml version="1.0" encoding="utf-8"?>
<inkml:ink xmlns:inkml="http://www.w3.org/2003/InkML">
  <inkml:definitions>
    <inkml:context xml:id="ctx0">
      <inkml:inkSource xml:id="inkSrc0">
        <inkml:traceFormat>
          <inkml:channel name="X" type="integer" max="26312" units="in"/>
          <inkml:channel name="Y" type="integer" max="16520" units="in"/>
          <inkml:channel name="F" type="integer" max="255" units="dev"/>
        </inkml:traceFormat>
        <inkml:channelProperties>
          <inkml:channelProperty channel="X" name="resolution" value="2540.01343" units="1/in"/>
          <inkml:channelProperty channel="Y" name="resolution" value="2540.36597" units="1/in"/>
          <inkml:channelProperty channel="F" name="resolution" value="3.97878E-7" units="1/dev"/>
        </inkml:channelProperties>
      </inkml:inkSource>
      <inkml:timestamp xml:id="ts0" timeString="2013-06-30T20:12:28.674"/>
    </inkml:context>
    <inkml:brush xml:id="br0">
      <inkml:brushProperty name="width" value="0.06667" units="cm"/>
      <inkml:brushProperty name="height" value="0.06667" units="cm"/>
      <inkml:brushProperty name="fitToCurve" value="1"/>
    </inkml:brush>
  </inkml:definitions>
  <inkml:traceGroup>
    <inkml:annotationXML>
      <emma:emma xmlns:emma="http://www.w3.org/2003/04/emma" version="1.0">
        <emma:interpretation id="{24C9FE92-029D-49F0-8574-022B3070D82D}" emma:medium="tactile" emma:mode="ink">
          <msink:context xmlns:msink="http://schemas.microsoft.com/ink/2010/main" type="inkDrawing" rotatedBoundingBox="17127,6218 17151,8441 16998,8443 16975,6220" semanticType="verticalRange" shapeName="Other"/>
        </emma:interpretation>
      </emma:emma>
    </inkml:annotationXML>
    <inkml:trace contextRef="#ctx0" brushRef="#br0">-1 0 8,'0'0'9,"0"0"-1,0 0 0,0 0-1,0 0-2,0 0 0,0 0-2,0 0 1,0 0 0,0 0-1,3 14 1,-3-14-1,0 0 0,0 0 0,0 0 1,0 0 1,5 14-2,-5-14 1,0 0-1,0 0-1,0 0 0,9 17 0,-9-17-1,0 0 0,0 0 0,13 19-1,-13-19 1,0 0 0,7 17-1,-7-17 1,0 0 0,8 19 0,-8-19 0,0 0 1,3 18-1,-3-18 1,3 16-1,-3-16 1,5 16-1,-5-16 0,6 20 0,-6-20 1,8 15-1,-8-15-1,8 18 1,-8-18-1,6 20 0,-6-20 0,2 15 0,-2-15 0,3 16 0,-3-16 0,0 14 1,0-14-1,3 14 0,-3-14 0,2 17 0,-2-17 0,1 23 1,-1-23-1,2 28 0,-2-28 1,3 29 0,-2-15-1,-1 0 0,0-14 0,2 21 1,-2-21-1,0 22 0,0-22 0,0 20 0,0-20 1,3 24 0,-3-24-1,3 22 0,-3-22 0,7 21 0,-7-21 0,4 24 0,-4-24 0,3 20 0,-3-20 0,0 22 0,2-7 0,0 1 1,-1-1-1,1 1 1,2 1-1,-1-1 1,1 1-1,0-2 1,-1-1-2,-3-14 1,7 22-1,-4-8 1,-3-14-1,1 30 1,-1-30 0,2 29 0,-2-15 1,1 8-1,-2-2 0,1-1 0,0 3 1,0-5 0,0 5-1,-2-3 1,1 5-1,-1-5 0,2-2 1,0 2-1,0 0 0,-1-4 0,1 2 0,0 0 0,-2-1 0,2 4 0,0-3 0,-3 0 0,1 2 0,1 3 1,-2 0-2,1 0 1,1-1 1,-1 1-2,0 3 1,2 0 0,-4 1 0,2 1 1,1-2-1,-1 0 0,1 0 1,-1-4-1,0 1 0,1-2 1,1 1 0,-2-4-1,1 0 0,-1-3 1,1 2-1,-3-1 0,1-1 1,0 0-1,3-14 0,-5 25 1,2-9-1,0 2 0,0-2 0,2 4 0,-3 0 0,1 1 0,2-1 0,-1-5 0,1 4 1,1-19-1,-2 28 0,2-28 0,-2 20 0,2-20 0,2 19 0,-2-19 0,0 17 1,0-17-1,2 17 0,-2-17 0,3 14 0,-3-14 0,1 17 0,-1-17 0,3 24 0,-3-24 0,2 23 0,0-6 1,-2-3-2,0-14 1,3 27 0,-3-27 0,1 26 0,-1-26 0,3 25 0,-3-25 0,5 14 0,-5-14 0,3 14-1,-3-14-1,0 0-1,0 0-2,0 0-2,0 0-7,0 0-6,0 0-11,0 0 1,14 8 2</inkml:trace>
  </inkml:traceGroup>
</inkml:ink>
</file>

<file path=ppt/ink/ink38.xml><?xml version="1.0" encoding="utf-8"?>
<inkml:ink xmlns:inkml="http://www.w3.org/2003/InkML">
  <inkml:definitions>
    <inkml:context xml:id="ctx0">
      <inkml:inkSource xml:id="inkSrc0">
        <inkml:traceFormat>
          <inkml:channel name="X" type="integer" max="26312" units="in"/>
          <inkml:channel name="Y" type="integer" max="16520" units="in"/>
          <inkml:channel name="F" type="integer" max="255" units="dev"/>
        </inkml:traceFormat>
        <inkml:channelProperties>
          <inkml:channelProperty channel="X" name="resolution" value="2540.01343" units="1/in"/>
          <inkml:channelProperty channel="Y" name="resolution" value="2540.36597" units="1/in"/>
          <inkml:channelProperty channel="F" name="resolution" value="3.97878E-7" units="1/dev"/>
        </inkml:channelProperties>
      </inkml:inkSource>
      <inkml:timestamp xml:id="ts0" timeString="2013-06-30T20:18:06.108"/>
    </inkml:context>
    <inkml:brush xml:id="br0">
      <inkml:brushProperty name="width" value="0.06667" units="cm"/>
      <inkml:brushProperty name="height" value="0.06667" units="cm"/>
      <inkml:brushProperty name="fitToCurve" value="1"/>
    </inkml:brush>
  </inkml:definitions>
  <inkml:trace contextRef="#ctx0" brushRef="#br0">-1 0 8,'0'0'9,"0"0"-1,0 0 0,0 0-1,0 0-2,0 0 0,0 0-2,0 0 1,0 0 0,0 0-1,3 14 1,-3-14-1,0 0 0,0 0 0,0 0 1,0 0 1,5 14-2,-5-14 1,0 0-1,0 0-1,0 0 0,9 17 0,-9-17-1,0 0 0,0 0 0,13 19-1,-13-19 1,0 0 0,7 17-1,-7-17 1,0 0 0,8 19 0,-8-19 0,0 0 1,3 18-1,-3-18 1,3 16-1,-3-16 1,5 16-1,-5-16 0,6 20 0,-6-20 1,8 15-1,-8-15-1,8 18 1,-8-18-1,6 20 0,-6-20 0,2 15 0,-2-15 0,3 16 0,-3-16 0,0 14 1,0-14-1,3 14 0,-3-14 0,2 17 0,-2-17 0,1 23 1,-1-23-1,2 28 0,-2-28 1,3 29 0,-2-15-1,-1 0 0,0-14 0,2 21 1,-2-21-1,0 22 0,0-22 0,0 20 0,0-20 1,3 24 0,-3-24-1,3 22 0,-3-22 0,7 21 0,-7-21 0,4 24 0,-4-24 0,3 20 0,-3-20 0,0 22 0,2-7 0,0 1 1,-1-1-1,1 1 1,2 1-1,-1-1 1,1 1-1,0-2 1,-1-1-2,-3-14 1,7 22-1,-4-8 1,-3-14-1,1 30 1,-1-30 0,2 29 0,-2-15 1,1 8-1,-2-2 0,1-1 0,0 3 1,0-5 0,0 5-1,-2-3 1,1 5-1,-1-5 0,2-2 1,0 2-1,0 0 0,-1-4 0,1 2 0,0 0 0,-2-1 0,2 4 0,0-3 0,-3 0 0,1 2 0,1 3 1,-2 0-2,1 0 1,1-1 1,-1 1-2,0 3 1,2 0 0,-4 1 0,2 1 1,1-2-1,-1 0 0,1 0 1,-1-4-1,0 1 0,1-2 1,1 1 0,-2-4-1,1 0 0,-1-3 1,1 2-1,-3-1 0,1-1 1,0 0-1,3-14 0,-5 25 1,2-9-1,0 2 0,0-2 0,2 4 0,-3 0 0,1 1 0,2-1 0,-1-5 0,1 4 1,1-19-1,-2 28 0,2-28 0,-2 20 0,2-20 0,2 19 0,-2-19 0,0 17 1,0-17-1,2 17 0,-2-17 0,3 14 0,-3-14 0,1 17 0,-1-17 0,3 24 0,-3-24 0,2 23 0,0-6 1,-2-3-2,0-14 1,3 27 0,-3-27 0,1 26 0,-1-26 0,3 25 0,-3-25 0,5 14 0,-5-14 0,3 14-1,-3-14-1,0 0-1,0 0-2,0 0-2,0 0-7,0 0-6,0 0-11,0 0 1,14 8 2</inkml:trace>
</inkml:ink>
</file>

<file path=ppt/ink/ink39.xml><?xml version="1.0" encoding="utf-8"?>
<inkml:ink xmlns:inkml="http://www.w3.org/2003/InkML">
  <inkml:definitions>
    <inkml:context xml:id="ctx0">
      <inkml:inkSource xml:id="inkSrc0">
        <inkml:traceFormat>
          <inkml:channel name="X" type="integer" max="26312" units="in"/>
          <inkml:channel name="Y" type="integer" max="16520" units="in"/>
          <inkml:channel name="F" type="integer" max="255" units="dev"/>
        </inkml:traceFormat>
        <inkml:channelProperties>
          <inkml:channelProperty channel="X" name="resolution" value="2540.01343" units="1/in"/>
          <inkml:channelProperty channel="Y" name="resolution" value="2540.36597" units="1/in"/>
          <inkml:channelProperty channel="F" name="resolution" value="3.97878E-7" units="1/dev"/>
        </inkml:channelProperties>
      </inkml:inkSource>
      <inkml:timestamp xml:id="ts0" timeString="2013-06-30T20:20:29.533"/>
    </inkml:context>
    <inkml:brush xml:id="br0">
      <inkml:brushProperty name="width" value="0.06667" units="cm"/>
      <inkml:brushProperty name="height" value="0.06667" units="cm"/>
      <inkml:brushProperty name="fitToCurve" value="1"/>
    </inkml:brush>
  </inkml:definitions>
  <inkml:trace contextRef="#ctx0" brushRef="#br0">-1 0 8,'0'0'9,"0"0"-1,0 0 0,0 0-1,0 0-2,0 0 0,0 0-2,0 0 1,0 0 0,0 0-1,3 14 1,-3-14-1,0 0 0,0 0 0,0 0 1,0 0 1,5 14-2,-5-14 1,0 0-1,0 0-1,0 0 0,9 17 0,-9-17-1,0 0 0,0 0 0,13 19-1,-13-19 1,0 0 0,7 17-1,-7-17 1,0 0 0,8 19 0,-8-19 0,0 0 1,3 18-1,-3-18 1,3 16-1,-3-16 1,5 16-1,-5-16 0,6 20 0,-6-20 1,8 15-1,-8-15-1,8 18 1,-8-18-1,6 20 0,-6-20 0,2 15 0,-2-15 0,3 16 0,-3-16 0,0 14 1,0-14-1,3 14 0,-3-14 0,2 17 0,-2-17 0,1 23 1,-1-23-1,2 28 0,-2-28 1,3 29 0,-2-15-1,-1 0 0,0-14 0,2 21 1,-2-21-1,0 22 0,0-22 0,0 20 0,0-20 1,3 24 0,-3-24-1,3 22 0,-3-22 0,7 21 0,-7-21 0,4 24 0,-4-24 0,3 20 0,-3-20 0,0 22 0,2-7 0,0 1 1,-1-1-1,1 1 1,2 1-1,-1-1 1,1 1-1,0-2 1,-1-1-2,-3-14 1,7 22-1,-4-8 1,-3-14-1,1 30 1,-1-30 0,2 29 0,-2-15 1,1 8-1,-2-2 0,1-1 0,0 3 1,0-5 0,0 5-1,-2-3 1,1 5-1,-1-5 0,2-2 1,0 2-1,0 0 0,-1-4 0,1 2 0,0 0 0,-2-1 0,2 4 0,0-3 0,-3 0 0,1 2 0,1 3 1,-2 0-2,1 0 1,1-1 1,-1 1-2,0 3 1,2 0 0,-4 1 0,2 1 1,1-2-1,-1 0 0,1 0 1,-1-4-1,0 1 0,1-2 1,1 1 0,-2-4-1,1 0 0,-1-3 1,1 2-1,-3-1 0,1-1 1,0 0-1,3-14 0,-5 25 1,2-9-1,0 2 0,0-2 0,2 4 0,-3 0 0,1 1 0,2-1 0,-1-5 0,1 4 1,1-19-1,-2 28 0,2-28 0,-2 20 0,2-20 0,2 19 0,-2-19 0,0 17 1,0-17-1,2 17 0,-2-17 0,3 14 0,-3-14 0,1 17 0,-1-17 0,3 24 0,-3-24 0,2 23 0,0-6 1,-2-3-2,0-14 1,3 27 0,-3-27 0,1 26 0,-1-26 0,3 25 0,-3-25 0,5 14 0,-5-14 0,3 14-1,-3-14-1,0 0-1,0 0-2,0 0-2,0 0-7,0 0-6,0 0-11,0 0 1,14 8 2</inkml:trace>
</inkml:ink>
</file>

<file path=ppt/ink/ink4.xml><?xml version="1.0" encoding="utf-8"?>
<inkml:ink xmlns:inkml="http://www.w3.org/2003/InkML">
  <inkml:definitions>
    <inkml:context xml:id="ctx0">
      <inkml:inkSource xml:id="inkSrc0">
        <inkml:traceFormat>
          <inkml:channel name="X" type="integer" max="26312" units="in"/>
          <inkml:channel name="Y" type="integer" max="16520" units="in"/>
          <inkml:channel name="F" type="integer" max="255" units="dev"/>
        </inkml:traceFormat>
        <inkml:channelProperties>
          <inkml:channelProperty channel="X" name="resolution" value="2540.01343" units="1/in"/>
          <inkml:channelProperty channel="Y" name="resolution" value="2540.36597" units="1/in"/>
          <inkml:channelProperty channel="F" name="resolution" value="3.97878E-7" units="1/dev"/>
        </inkml:channelProperties>
      </inkml:inkSource>
      <inkml:timestamp xml:id="ts0" timeString="2013-06-28T16:18:48.521"/>
    </inkml:context>
    <inkml:brush xml:id="br0">
      <inkml:brushProperty name="width" value="0.06667" units="cm"/>
      <inkml:brushProperty name="height" value="0.06667" units="cm"/>
      <inkml:brushProperty name="fitToCurve" value="1"/>
    </inkml:brush>
  </inkml:definitions>
  <inkml:trace contextRef="#ctx0" brushRef="#br0">54 6 27,'0'0'11,"0"0"1,0 0 1,0 0-1,0 0-2,0 0-2,0 0-3,0 0-1,-14-8 1,14 8-2,0 0 1,0 0-1,0 0 1,0 0 0,0 0 0,0 0 0,0 0 0,0 0-1,0 0-1,-14 8-1,14-8 0,0 0 0,0 0 0,0 0 0,0 0 0,0 0 0,0 0 0,0 0 1,0 0 0,0 0 0,0 0 0,0 0-1,0 0 0,0 0 0,0 0 0,-2 15-1,2-15 1,5 19-1,-5-19 1,6 25-1,-3-10 0,0-1 1,1 2-1,-3 4 0,1-1 1,1 3-1,-3-4 1,1 2 0,-1 1-1,0-3 2,0 1-2,0 0 1,2-2-1,-2 2 1,2-2-1,-1 5 0,-1-1 1,2 4-1,-2 2 1,1-4 0,-1 2-1,-1 0 1,2-2-1,1-1 0,-2-2 1,3-3-1,-2 1 0,1 0 0,0 1 0,-1 1 1,-1 3-1,-1 2 1,-1 0-1,0 5 1,-1-7-1,2 4 0,-4-7 0,4 2 1,-1 0 0,0-4-1,1 2 0,1-1 0,-2 8 1,2-1-1,0 5 0,2 3 0,-2-5 0,0 2 0,1-5 0,1 4 0,-2-5 0,2-4 1,-4 1-1,2-3-1,-2 1 1,2 2-1,-1 1 0,-1 2 0,2 3 0,-1-1 0,1-4 0,1 4 1,-2-1 0,1-1-1,1-2 2,-2-2-1,1-1 0,-2 3 0,-1 0 1,0 1-1,0 1 1,-2 1-1,0 2 1,-1 2-1,1-8 0,1 4 1,1-3-1,1 1 0,-1-6 0,3 4 0,0-2 0,0-1 1,1 3-1,1-3 1,-2-1-1,0-18 0,0 33 1,2-17-1,-2-1 0,1 2 1,1 0-1,-1-1 0,2 3 0,-1 4 0,0 2 0,-2-3 0,1 4 0,-1-2 0,0 0 1,-1 0-1,2-1 1,-1 1-1,2-3 0,1 3 0,-5-1 0,4 7 0,-1-4-1,1-1 2,-1 1-1,1 1 0,-2-2 0,0-2 0,3-4 0,-1-4 0,-1 6 1,-1-3-1,0 4 0,2-5 0,-2-1 0,0 4 0,0-1 0,-2 4 0,2-4 0,-1 0 0,-1-4 0,1 2 0,-1 2 0,0 0 1,2 1-1,0-20 0,-1 33 0,2-12 0,-1 3 0,2 1 0,0 6 1,-1-6-1,1-8 0,-1 9 0,1-2 1,-2-4-1,1 2 0,-1-2 0,2-3-1,-2 5 1,0 7 0,5 1-1,-2-4 0,-2-1 1,3 2-1,-3-2 0,1-5 1,-1 0-1,2-4 1,-3-16-1,-4 26 1,4-26 0,-2 28 0,2-28 0,0 27 1,0-27-1,-1 22 0,1-22 0,0 14 0,0-14-1,0 0 1,-2 20 0,2-20 0,-2 14 0,2-14 0,-1 20 0,1-20 0,-3 19 1,3-19-1,0 14 1,0-14-2,0 0 1,0 0 0,-5 17 0,5-17 1,-3 19-1,3-19 0,-5 18 0,5-18 0,-3 22 0,3-22 0,-2 16 0,2-16 0,0 0-1,0 0 1,0 0 0,0 0 0,-3 14 0,3-14 0,0 0 0,0 0-1,0 0 2,0 0-1,0 0 0,0 0 0,0 0 0,-6 17 1,6-17-1,-5 17 1,5-17-1,-3 17 0,3-17 0,0 0 0,0 0-1,0 0 1,0 0 0,-4 14 0,4-14 0,0 0 0,0 0 0,0 0-1,-4 17 2,4-17-1,0 0 0,0 0-1,0 0 1,0 0 0,0 0-1,0 0 1,-10-15-2,10 15-2,-5-36-4,14 20-26,-12-15 0,12 6-1,-9-6 0</inkml:trace>
</inkml:ink>
</file>

<file path=ppt/ink/ink40.xml><?xml version="1.0" encoding="utf-8"?>
<inkml:ink xmlns:inkml="http://www.w3.org/2003/InkML">
  <inkml:definitions>
    <inkml:context xml:id="ctx0">
      <inkml:inkSource xml:id="inkSrc0">
        <inkml:traceFormat>
          <inkml:channel name="X" type="integer" max="26312" units="in"/>
          <inkml:channel name="Y" type="integer" max="16520" units="in"/>
          <inkml:channel name="F" type="integer" max="255" units="dev"/>
        </inkml:traceFormat>
        <inkml:channelProperties>
          <inkml:channelProperty channel="X" name="resolution" value="2540.01343" units="1/in"/>
          <inkml:channelProperty channel="Y" name="resolution" value="2540.36597" units="1/in"/>
          <inkml:channelProperty channel="F" name="resolution" value="3.97878E-7" units="1/dev"/>
        </inkml:channelProperties>
      </inkml:inkSource>
      <inkml:timestamp xml:id="ts0" timeString="2013-06-30T20:20:41.492"/>
    </inkml:context>
    <inkml:brush xml:id="br0">
      <inkml:brushProperty name="width" value="0.06667" units="cm"/>
      <inkml:brushProperty name="height" value="0.06667" units="cm"/>
      <inkml:brushProperty name="fitToCurve" value="1"/>
    </inkml:brush>
  </inkml:definitions>
  <inkml:trace contextRef="#ctx0" brushRef="#br0">-1 0 8,'0'0'9,"0"0"-1,0 0 0,0 0-1,0 0-2,0 0 0,0 0-2,0 0 1,0 0 0,0 0-1,3 14 1,-3-14-1,0 0 0,0 0 0,0 0 1,0 0 1,5 14-2,-5-14 1,0 0-1,0 0-1,0 0 0,9 17 0,-9-17-1,0 0 0,0 0 0,13 19-1,-13-19 1,0 0 0,7 17-1,-7-17 1,0 0 0,8 19 0,-8-19 0,0 0 1,3 18-1,-3-18 1,3 16-1,-3-16 1,5 16-1,-5-16 0,6 20 0,-6-20 1,8 15-1,-8-15-1,8 18 1,-8-18-1,6 20 0,-6-20 0,2 15 0,-2-15 0,3 16 0,-3-16 0,0 14 1,0-14-1,3 14 0,-3-14 0,2 17 0,-2-17 0,1 23 1,-1-23-1,2 28 0,-2-28 1,3 29 0,-2-15-1,-1 0 0,0-14 0,2 21 1,-2-21-1,0 22 0,0-22 0,0 20 0,0-20 1,3 24 0,-3-24-1,3 22 0,-3-22 0,7 21 0,-7-21 0,4 24 0,-4-24 0,3 20 0,-3-20 0,0 22 0,2-7 0,0 1 1,-1-1-1,1 1 1,2 1-1,-1-1 1,1 1-1,0-2 1,-1-1-2,-3-14 1,7 22-1,-4-8 1,-3-14-1,1 30 1,-1-30 0,2 29 0,-2-15 1,1 8-1,-2-2 0,1-1 0,0 3 1,0-5 0,0 5-1,-2-3 1,1 5-1,-1-5 0,2-2 1,0 2-1,0 0 0,-1-4 0,1 2 0,0 0 0,-2-1 0,2 4 0,0-3 0,-3 0 0,1 2 0,1 3 1,-2 0-2,1 0 1,1-1 1,-1 1-2,0 3 1,2 0 0,-4 1 0,2 1 1,1-2-1,-1 0 0,1 0 1,-1-4-1,0 1 0,1-2 1,1 1 0,-2-4-1,1 0 0,-1-3 1,1 2-1,-3-1 0,1-1 1,0 0-1,3-14 0,-5 25 1,2-9-1,0 2 0,0-2 0,2 4 0,-3 0 0,1 1 0,2-1 0,-1-5 0,1 4 1,1-19-1,-2 28 0,2-28 0,-2 20 0,2-20 0,2 19 0,-2-19 0,0 17 1,0-17-1,2 17 0,-2-17 0,3 14 0,-3-14 0,1 17 0,-1-17 0,3 24 0,-3-24 0,2 23 0,0-6 1,-2-3-2,0-14 1,3 27 0,-3-27 0,1 26 0,-1-26 0,3 25 0,-3-25 0,5 14 0,-5-14 0,3 14-1,-3-14-1,0 0-1,0 0-2,0 0-2,0 0-7,0 0-6,0 0-11,0 0 1,14 8 2</inkml:trace>
</inkml:ink>
</file>

<file path=ppt/ink/ink41.xml><?xml version="1.0" encoding="utf-8"?>
<inkml:ink xmlns:inkml="http://www.w3.org/2003/InkML">
  <inkml:definitions>
    <inkml:context xml:id="ctx0">
      <inkml:inkSource xml:id="inkSrc0">
        <inkml:traceFormat>
          <inkml:channel name="X" type="integer" max="26312" units="in"/>
          <inkml:channel name="Y" type="integer" max="16520" units="in"/>
          <inkml:channel name="F" type="integer" max="255" units="dev"/>
        </inkml:traceFormat>
        <inkml:channelProperties>
          <inkml:channelProperty channel="X" name="resolution" value="2540.01343" units="1/in"/>
          <inkml:channelProperty channel="Y" name="resolution" value="2540.36597" units="1/in"/>
          <inkml:channelProperty channel="F" name="resolution" value="3.97878E-7" units="1/dev"/>
        </inkml:channelProperties>
      </inkml:inkSource>
      <inkml:timestamp xml:id="ts0" timeString="2013-06-30T20:20:52.314"/>
    </inkml:context>
    <inkml:brush xml:id="br0">
      <inkml:brushProperty name="width" value="0.06667" units="cm"/>
      <inkml:brushProperty name="height" value="0.06667" units="cm"/>
      <inkml:brushProperty name="fitToCurve" value="1"/>
    </inkml:brush>
  </inkml:definitions>
  <inkml:trace contextRef="#ctx0" brushRef="#br0">-1 0 8,'0'0'9,"0"0"-1,0 0 0,0 0-1,0 0-2,0 0 0,0 0-2,0 0 1,0 0 0,0 0-1,3 14 1,-3-14-1,0 0 0,0 0 0,0 0 1,0 0 1,5 14-2,-5-14 1,0 0-1,0 0-1,0 0 0,9 17 0,-9-17-1,0 0 0,0 0 0,13 19-1,-13-19 1,0 0 0,7 17-1,-7-17 1,0 0 0,8 19 0,-8-19 0,0 0 1,3 18-1,-3-18 1,3 16-1,-3-16 1,5 16-1,-5-16 0,6 20 0,-6-20 1,8 15-1,-8-15-1,8 18 1,-8-18-1,6 20 0,-6-20 0,2 15 0,-2-15 0,3 16 0,-3-16 0,0 14 1,0-14-1,3 14 0,-3-14 0,2 17 0,-2-17 0,1 23 1,-1-23-1,2 28 0,-2-28 1,3 29 0,-2-15-1,-1 0 0,0-14 0,2 21 1,-2-21-1,0 22 0,0-22 0,0 20 0,0-20 1,3 24 0,-3-24-1,3 22 0,-3-22 0,7 21 0,-7-21 0,4 24 0,-4-24 0,3 20 0,-3-20 0,0 22 0,2-7 0,0 1 1,-1-1-1,1 1 1,2 1-1,-1-1 1,1 1-1,0-2 1,-1-1-2,-3-14 1,7 22-1,-4-8 1,-3-14-1,1 30 1,-1-30 0,2 29 0,-2-15 1,1 8-1,-2-2 0,1-1 0,0 3 1,0-5 0,0 5-1,-2-3 1,1 5-1,-1-5 0,2-2 1,0 2-1,0 0 0,-1-4 0,1 2 0,0 0 0,-2-1 0,2 4 0,0-3 0,-3 0 0,1 2 0,1 3 1,-2 0-2,1 0 1,1-1 1,-1 1-2,0 3 1,2 0 0,-4 1 0,2 1 1,1-2-1,-1 0 0,1 0 1,-1-4-1,0 1 0,1-2 1,1 1 0,-2-4-1,1 0 0,-1-3 1,1 2-1,-3-1 0,1-1 1,0 0-1,3-14 0,-5 25 1,2-9-1,0 2 0,0-2 0,2 4 0,-3 0 0,1 1 0,2-1 0,-1-5 0,1 4 1,1-19-1,-2 28 0,2-28 0,-2 20 0,2-20 0,2 19 0,-2-19 0,0 17 1,0-17-1,2 17 0,-2-17 0,3 14 0,-3-14 0,1 17 0,-1-17 0,3 24 0,-3-24 0,2 23 0,0-6 1,-2-3-2,0-14 1,3 27 0,-3-27 0,1 26 0,-1-26 0,3 25 0,-3-25 0,5 14 0,-5-14 0,3 14-1,-3-14-1,0 0-1,0 0-2,0 0-2,0 0-7,0 0-6,0 0-11,0 0 1,14 8 2</inkml:trace>
</inkml:ink>
</file>

<file path=ppt/ink/ink5.xml><?xml version="1.0" encoding="utf-8"?>
<inkml:ink xmlns:inkml="http://www.w3.org/2003/InkML">
  <inkml:definitions>
    <inkml:context xml:id="ctx0">
      <inkml:inkSource xml:id="inkSrc0">
        <inkml:traceFormat>
          <inkml:channel name="X" type="integer" max="26312" units="in"/>
          <inkml:channel name="Y" type="integer" max="16520" units="in"/>
          <inkml:channel name="F" type="integer" max="255" units="dev"/>
        </inkml:traceFormat>
        <inkml:channelProperties>
          <inkml:channelProperty channel="X" name="resolution" value="2540.01343" units="1/in"/>
          <inkml:channelProperty channel="Y" name="resolution" value="2540.36597" units="1/in"/>
          <inkml:channelProperty channel="F" name="resolution" value="3.97878E-7" units="1/dev"/>
        </inkml:channelProperties>
      </inkml:inkSource>
      <inkml:timestamp xml:id="ts0" timeString="2013-06-28T16:18:48.522"/>
    </inkml:context>
    <inkml:brush xml:id="br0">
      <inkml:brushProperty name="width" value="0.06667" units="cm"/>
      <inkml:brushProperty name="height" value="0.06667" units="cm"/>
      <inkml:brushProperty name="color" value="#177D36"/>
      <inkml:brushProperty name="fitToCurve" value="1"/>
    </inkml:brush>
  </inkml:definitions>
  <inkml:trace contextRef="#ctx0" brushRef="#br0">0 0 3,'0'0'0</inkml:trace>
</inkml:ink>
</file>

<file path=ppt/ink/ink6.xml><?xml version="1.0" encoding="utf-8"?>
<inkml:ink xmlns:inkml="http://www.w3.org/2003/InkML">
  <inkml:definitions>
    <inkml:context xml:id="ctx0">
      <inkml:inkSource xml:id="inkSrc0">
        <inkml:traceFormat>
          <inkml:channel name="X" type="integer" max="26312" units="in"/>
          <inkml:channel name="Y" type="integer" max="16520" units="in"/>
          <inkml:channel name="F" type="integer" max="255" units="dev"/>
        </inkml:traceFormat>
        <inkml:channelProperties>
          <inkml:channelProperty channel="X" name="resolution" value="2540.01343" units="1/in"/>
          <inkml:channelProperty channel="Y" name="resolution" value="2540.36597" units="1/in"/>
          <inkml:channelProperty channel="F" name="resolution" value="3.97878E-7" units="1/dev"/>
        </inkml:channelProperties>
      </inkml:inkSource>
      <inkml:timestamp xml:id="ts0" timeString="2013-06-28T16:18:48.529"/>
    </inkml:context>
    <inkml:brush xml:id="br0">
      <inkml:brushProperty name="width" value="0.06667" units="cm"/>
      <inkml:brushProperty name="height" value="0.06667" units="cm"/>
      <inkml:brushProperty name="fitToCurve" value="1"/>
    </inkml:brush>
  </inkml:definitions>
  <inkml:trace contextRef="#ctx0" brushRef="#br0">902 66 12,'0'0'20,"0"0"-1,-6-7-8,6 7-3,0 0 1,1-6 1,-1 6-2,0 0 0,-7-8-1,7 8 0,0 0-2,-10-5-1,10 5-1,-14-5 0,2 1 0,12 4 0,-23-3 0,10-2-1,-1 1 0,-3 1 0,-1 0 0,-2-1-1,-3 2 1,0-1-1,-3 1 1,1 2-2,-3-3 2,4 3 0,-5 0-2,3 3 1,-3-2-1,3 3 1,-3-3-1,4 4 0,-4 1 0,3-1 0,0-1 0,1 0 1,0 1 0,3 0 0,1 1-1,0-1 1,1 0-1,1 0 1,1 1-1,0 1 0,2-1 0,0 0 0,1 4 2,1-2-2,2 0 0,3 1 0,0 0 0,1 0 1,0 1-1,2 0 0,-1-1 0,1 1 0,0 0 1,-2 1-1,1-1 0,1 0 2,0 0-2,2 0 0,1 0 1,1 1-1,2-2 0,2 0 1,1-2-1,3 2 0,3-1 1,0 0 0,1-1-1,2 2 1,3-1-1,-4 0 0,3 1 1,-2-1-1,3 0 0,0-1 0,2 0 0,1 0 0,-2-3 1,6 1-1,0-1 1,2-1-1,-1 0 0,3 0 1,-1-2-1,3 1 0,-1-1 1,1-1-1,1 2 0,-3-2 0,0 0 1,0 0-1,-2 1 0,-2-1 0,0 0 1,-2 0-1,-2-1 0,0 0 0,-1 0 0,1-1 1,-2 1-1,2-2 0,0 2 0,-3-2 0,-1-3-1,3 3 3,-2-1-2,-4 1 0,-1-3 0,0 1 1,-2-1 0,-8 6-1,18-8 1,-11 1-1,0 2 0,3-3 1,-2 2-1,-8 6 0,14-10 0,-7 4 0,-7 6 0,12-10 0,-12 10 0,12-9 0,-12 9 0,11-10 0,-11 10 0,9-10 0,-5 4-1,-4 6 1,9-10 0,-9 10 0,7-12 0,-4 7 1,-2-2-1,1-1 0,-1 2 1,-1-2-1,-1 0 0,-2 0 0,1 0 0,1 0 0,-1-1 0,-2 3 0,2-3 1,-1 2-2,-2-1 2,1 2-2,-3-1 2,0-1-1,-1 1 0,1 0 0,-2 0 0,1 1-1,0-1 1,8 7 0,-15-10-1,15 10 1,-13-10 0,13 10 0,-18-8 0,8 4-1,-2 1 1,-2 0 0,-3 1-1,-2 0-1,1 2-2,-4-3-4,9 8-7,-8-5-17,9 5-3,-3-4 1,15-1 0</inkml:trace>
  <inkml:trace contextRef="#ctx0" brushRef="#br0" timeOffset="1">631 195 13,'0'0'18,"-16"-2"0,16 2-12,0 0-4,3-7 1,-3 7 2,3-6 2,-3 6 0,0 0 2,12-2 0,-12 2 0,0 0 0,0 0-3,0 0 0,6-7-1,-6 7-1,0 0 0,0 0-1,0 0 0,0 0 0,0 0 0,0 0 0,0 0 0,10 1 0,-10-1-1,0 0 1,0 0-1,0 0 1,0 0-2,0 0 0,0 0 0,0 0-1,0 0 0,0 0-1,0 0-1,0 0-3,16-3-2,-16 3-12,0 0-13,4-8-1,-4 8 1,0 0 0</inkml:trace>
  <inkml:trace contextRef="#ctx0" brushRef="#br0" timeOffset="2">278 171 2,'0'0'20,"-13"-4"0,13 4 0,0 0-13,0 0 0,7-6 0,-7 6 1,0 0-1,10-8 0,-10 8 1,11 0-1,-1 2-2,-10-2 0,12 0-2,-12 0 1,0 0-2,13 3 0,-13-3 0,0 0 0,0 0 0,0 0-2,0 0 1,0 0 0,11 5-1,-11-5 0,0 0 0,0 0-2,0 0-3,0 0-11,0 0-14,0 0 0,0 0 1,0 0-1</inkml:trace>
  <inkml:trace contextRef="#ctx0" brushRef="#br0" timeOffset="3">264 277 16,'0'-6'12,"0"6"0,0 0 2,0 0-1,0 0-1,0 0-2,0 0-2,0 0 0,0 0-1,0 0-1,0 0-1,0 0-1,0 0-1,0 0 1,0 0-2,0 0 0,-4 6 1,4-6-1,2 6 0,-2-6 0,4 8 1,-4-8 0,7 6-1,-7-6 1,10 9-1,-10-9 0,14 7 1,-14-7-1,15 6 1,-15-6-3,18 5 2,-18-5-1,18 5 0,-18-5 0,18 4 1,-18-4-1,20 2-1,-10 0 2,1 0-2,0-2 1,-1 1-1,0 0 0,0 0 1,0 0-1,-10-1 0,17 3 0,-17-3 1,15 3-1,-15-3 1,17 3-1,-17-3 0,18 2 1,-6 0-1,-12-2 1,19 0-1,-9-1 0,-10 1 0,19-1 1,-9 1-1,0-1 1,0-1-1,-10 2 0,19-2 0,-9 0 1,-10 2-1,18-3 1,-18 3-2,16-5 2,-16 5-1,15-2 0,-15 2 0,12-3 0,-12 3 0,11-4 0,-11 4 0,12-2 0,-12 2-1,0 0 1,12-7 1,-12 7-1,0 0 0,10-7 0,-10 7 0,0 0 0,4-7 1,-4 7-1,0 0-1,2-7 0,-2 7 0,0 0-1,0 0-2,0 0-1,-7-8-6,7 8-13,0 0-10,0 0 0,0 0 0,-16 5 2</inkml:trace>
</inkml:ink>
</file>

<file path=ppt/ink/ink7.xml><?xml version="1.0" encoding="utf-8"?>
<inkml:ink xmlns:inkml="http://www.w3.org/2003/InkML">
  <inkml:definitions>
    <inkml:context xml:id="ctx0">
      <inkml:inkSource xml:id="inkSrc0">
        <inkml:traceFormat>
          <inkml:channel name="X" type="integer" max="26312" units="in"/>
          <inkml:channel name="Y" type="integer" max="16520" units="in"/>
          <inkml:channel name="F" type="integer" max="255" units="dev"/>
        </inkml:traceFormat>
        <inkml:channelProperties>
          <inkml:channelProperty channel="X" name="resolution" value="2540.01343" units="1/in"/>
          <inkml:channelProperty channel="Y" name="resolution" value="2540.36597" units="1/in"/>
          <inkml:channelProperty channel="F" name="resolution" value="3.97878E-7" units="1/dev"/>
        </inkml:channelProperties>
      </inkml:inkSource>
      <inkml:timestamp xml:id="ts0" timeString="2013-06-28T16:18:48.533"/>
    </inkml:context>
    <inkml:brush xml:id="br0">
      <inkml:brushProperty name="width" value="0.06667" units="cm"/>
      <inkml:brushProperty name="height" value="0.06667" units="cm"/>
      <inkml:brushProperty name="fitToCurve" value="1"/>
    </inkml:brush>
  </inkml:definitions>
  <inkml:trace contextRef="#ctx0" brushRef="#br0">880 13 18,'0'0'12,"0"0"-1,0 0-2,0-6-2,0 6-2,0 0-1,0 0 0,0 0 0,-11-2 0,11 2 0,0 0 2,-15-5 0,15 5-1,0 0 1,0 0-1,-13-1 1,13 1-1,0 0 0,0 0 1,0 0-1,0 0-1,0 0 0,0 0 0,0 0-2,0 0 0,0 0 0,0 0-1,-10 4 0,10-4 1,0 0 0,1 8-1,-1-8 1,1 9 0,-1-9 0,1 10 0,-1-3 0,2 0-2,-3 0 1,2 1 0,-1 1 1,2 1-2,-2-1 1,-2 0 0,0 0 0,1 1-1,0-1 1,-1 4 0,-1-4-1,1 2 1,0-1 0,0 2 0,1 0-1,-1 0 1,0 1-1,1-2 1,-1 2-1,1-1 0,-1-1 0,0 1 1,0 0-1,0 0 0,-3 0 1,2-1-1,0 2 1,-2-1 0,1 1 0,0-1-1,2 0 1,0 1-2,1-1 2,0 1-1,1 0 0,0-1 0,0 3 0,1-1 0,-1-3 0,1 3 0,-1 1 1,2-2-1,-2 0 0,1 2 0,0-2 1,-1 2-1,2 2 1,-2-1 0,1-1-1,0 0 0,0 1 1,1 0-2,-1-1 1,0 1-1,2 0 1,0-1-1,0 1 0,1 0 1,-1 0 0,2-1 1,-1 1-1,0-1 1,-1-3-1,0 1 0,0-2 0,0 0 1,-1-2-1,-1-2 1,-1-7-1,3 10 0,-3-10 1,2 7-1,-2-7 1,0 0-1,0 0 0,0 0 0,0 0 1,0 0-1,0 0 1,0 0-1,-11 1 0,11-1-1,-13 0 1,13 0 0,-17 1 0,4 1 0,-2-4-1,1 4 1,-4 0 0,0 3 0,-2 0 0,-2 0 1,0 2-1,2 0 0,-5 3-1,0 1 1,-1-1 0,-4 2 1,-1-1-1,1 3-1,-3-2 1,0 0 0,-1 0 0,-1 0 0,2 1 0,-1-2 0,4 0-1,-1 0 1,3 0 0,1-3-1,1 2 1,4-2-1,2 0 1,3 0-1,1-3 1,3 1 0,0 0 0,3 0 0,10-6 0,-13 5-1,13-5 1,0 0 0,0 0-1,0 0 1,0 0 0,0 0 0,0 0 0,0 0 0,18 2 0,-5-4 0,3-1 0,4-1-1,2-1 2,5 0-2,2-2 1,3-2 1,5 2-1,-3-3 1,3 0-2,5-1 3,-2-1-2,3-1 1,-3 0-1,-1 1 1,-2-3-1,-3 1 0,-3 1 1,-5-1-1,-3-1 0,-3 0 1,-3 1-1,0 0 0,-3 2 0,0-1 0,0 0 0,-3 1 0,0 1 0,-2 3 0,0-2 0,-3 0 0,0 3 0,-1 0 0,-1-2-1,0 3 1,-1-1 0,-3 7 0,4-11 0,-4 11 0,3-9-1,-3 9 2,1-5 0,-1 5-1,0 0 0,-4-7 0,4 7 0,0 0 0,-4-9 0,4 9 0,-2-6 0,2 6 0,-3-6 0,3 6 0,0-7 0,0 7-1,4-8 1,-4 8 0,3-8 0,-2 2 0,0-1 1,1 1 0,-2 0-1,0 6 1,0-8 0,0 8 0,0-7-1,0 7 2,0 0-3,0 0 1,0 0-1,0 6 1,1 1-1,2 0 0,0 3 0,3-1 0,0 4 1,0 0 0,1 3 0,2-1-1,1 2 2,0 1-1,1 0 0,2 1 0,1 0 0,1 0 1,0 0-1,2-1 0,1 0 0,1-1 0,-1 1 0,1-2 0,-2-3-1,1 0 1,0-1 0,-3 2 0,2 1 0,-3-3-1,1 1 1,1 0-1,1 1 2,-3 0-2,1-1 1,1-3-1,-3 0 1,2 1 0,-3-2 0,-1-1 0,0 0 0,-1-1-1,-1-1 1,0 0 0,-1 0-1,-8-6 0,14 5-2,-14-5-4,11 1-19,-12-7-9,1 6-1,1-13-1</inkml:trace>
</inkml:ink>
</file>

<file path=ppt/ink/ink8.xml><?xml version="1.0" encoding="utf-8"?>
<inkml:ink xmlns:inkml="http://www.w3.org/2003/InkML">
  <inkml:definitions>
    <inkml:context xml:id="ctx0">
      <inkml:inkSource xml:id="inkSrc0">
        <inkml:traceFormat>
          <inkml:channel name="X" type="integer" max="26312" units="in"/>
          <inkml:channel name="Y" type="integer" max="16520" units="in"/>
          <inkml:channel name="F" type="integer" max="255" units="dev"/>
        </inkml:traceFormat>
        <inkml:channelProperties>
          <inkml:channelProperty channel="X" name="resolution" value="2540.01343" units="1/in"/>
          <inkml:channelProperty channel="Y" name="resolution" value="2540.36597" units="1/in"/>
          <inkml:channelProperty channel="F" name="resolution" value="3.97878E-7" units="1/dev"/>
        </inkml:channelProperties>
      </inkml:inkSource>
      <inkml:timestamp xml:id="ts0" timeString="2013-06-28T16:18:48.534"/>
    </inkml:context>
    <inkml:brush xml:id="br0">
      <inkml:brushProperty name="width" value="0.06667" units="cm"/>
      <inkml:brushProperty name="height" value="0.06667" units="cm"/>
      <inkml:brushProperty name="fitToCurve" value="1"/>
    </inkml:brush>
  </inkml:definitions>
  <inkml:trace contextRef="#ctx0" brushRef="#br0">904 89 16,'11'-2'19,"-11"2"-2,9-9-6,-9 9-1,7-8-1,-7 8 1,3-6-1,-3 6-1,0 0 0,0 0-1,-2-8-1,2 8-1,0 0-2,-10 2 0,10-2 0,-13 4-1,13-4-1,-17 9 0,7-2 0,-1 0 0,-3 0 0,1 3 0,-6-1 0,0 2-1,-4-1 1,3 2 0,-3-2-1,1 1 1,-1 0 0,2-1-1,-1 0 0,2-1 1,1-1 0,0-1 0,-2 2-1,5-1 0,-4 1 1,3-1-1,2 1 1,0-1-1,1 1 1,2-1-1,1-1 1,4-1 0,7-6 0,-12 10 0,12-10 0,0 0 2,-6 5-1,6-5 0,0 0-1,0 0 1,0 0-1,0 0 1,0 0-2,3-5 1,-3 5 0,-1-6-1,1 6 1,0 0 0,0 0-1,-9-6 1,9 6-1,0 0 1,0 0 0,-12-8 0,12 8 0,-9-10 0,0 3-1,0 0 1,-2-2 0,-1-1 0,-1-2 0,-1 2-1,-5-4 0,0-1 1,-1-2-1,-1 0 0,-1 0 0,-4 0 1,-1-1-2,1 1 1,0 1 0,3 1 1,0 2-1,1 0 0,7 2 0,0 1 0,6 3 0,1 2 0,8 5-1,-9-7-1,9 7 0,0 0-4,1 8-6,-1-8-24,0 11 1,0-11-2,2 9 2</inkml:trace>
</inkml:ink>
</file>

<file path=ppt/ink/ink9.xml><?xml version="1.0" encoding="utf-8"?>
<inkml:ink xmlns:inkml="http://www.w3.org/2003/InkML">
  <inkml:definitions>
    <inkml:context xml:id="ctx0">
      <inkml:inkSource xml:id="inkSrc0">
        <inkml:traceFormat>
          <inkml:channel name="X" type="integer" max="26312" units="in"/>
          <inkml:channel name="Y" type="integer" max="16520" units="in"/>
          <inkml:channel name="F" type="integer" max="255" units="dev"/>
        </inkml:traceFormat>
        <inkml:channelProperties>
          <inkml:channelProperty channel="X" name="resolution" value="2540.01343" units="1/in"/>
          <inkml:channelProperty channel="Y" name="resolution" value="2540.36597" units="1/in"/>
          <inkml:channelProperty channel="F" name="resolution" value="3.97878E-7" units="1/dev"/>
        </inkml:channelProperties>
      </inkml:inkSource>
      <inkml:timestamp xml:id="ts0" timeString="2013-06-28T16:18:48.523"/>
    </inkml:context>
    <inkml:brush xml:id="br0">
      <inkml:brushProperty name="width" value="0.06667" units="cm"/>
      <inkml:brushProperty name="height" value="0.06667" units="cm"/>
      <inkml:brushProperty name="fitToCurve" value="1"/>
    </inkml:brush>
  </inkml:definitions>
  <inkml:trace contextRef="#ctx0" brushRef="#br0">902 66 12,'0'0'20,"0"0"-1,-5-6-8,5 6-3,0 0 1,1-7 1,-1 7-2,0 0 0,-7-8-1,7 8 0,0 0-2,-10-5-1,10 5-1,-15-5 0,4 1 0,11 4 0,-23-3 0,10-2-1,-1 1 0,-3 1 0,-1 0 0,-3-1-1,-1 2 1,-2-1-1,-1 1 1,0 2-2,-3-3 2,3 3 0,-3 0-2,1 3 1,-1-2-1,1 3 1,-1-3-1,2 4 0,-2 1 0,1-1 0,1-1 0,1 0 1,0 1 0,3 0 0,0 1-1,2-1 1,0 0-1,1 0 1,1 2-1,0 0 0,2-2 0,-1 1 0,3 4 2,0-2-2,2 0 0,3 1 0,0 0 0,1 1 1,0 0-1,1 0 0,1-2 0,0 2 0,-1 1 1,-1 0-1,2-2 0,0 1 2,-1 1-2,4-1 0,0 0 1,0 0-1,3 0 0,3-1 1,0-2-1,3 2 0,3-1 1,0 0 0,1-1-1,2 1 1,3 0-1,-4 1 0,2 0 1,0-1-1,1 0 0,2-1 0,1 0 0,1 0 0,-2-3 1,6 1-1,-1-1 1,4-1-1,-2 0 0,3 0 1,-1-2-1,4 1 0,-2-1 1,1-1-1,0 2 0,-1-2 0,-1 0 1,0 0-1,-3 1 0,0-1 0,-2 0 1,-1 0-1,-2-1 0,0 0 0,-1 0 0,1-1 1,-1 1-1,1-2 0,0 2 0,-4-2 0,1-3-1,2 3 3,-2-1-2,-4 1 0,-1-3 0,0 1 1,-2-1 0,-8 6-1,18-8 1,-11 1-1,-1 1 0,5-1 1,-4 1-1,-7 6 0,15-10 0,-8 4 0,-7 6 0,12-10 0,-12 10 0,11-10 0,-11 10 0,12-9 0,-12 9 0,9-10 0,-5 4-1,-4 6 1,9-10 0,-9 10 0,7-12 0,-4 6 1,-2-1-1,0 0 0,1 0 1,-2 0-1,-2-1 0,0-1 0,0 1 0,1 1 0,-1-2 0,-2 2 0,2-1 1,-1 0-2,-2 1 2,1 0-2,-3 0 2,0-1-1,-1 2 0,0-2 0,-1 1 0,1 1-1,1 0 1,7 6 0,-15-11-1,15 11 1,-13-10 0,13 10 0,-18-8 0,7 5-1,0-1 1,-3 1 0,-3 1-1,-2 0-1,1 2-2,-5-3-4,11 8-7,-10-5-17,10 5-3,-3-4 1,15-1 0</inkml:trace>
  <inkml:trace contextRef="#ctx0" brushRef="#br0" timeOffset="1">631 195 13,'0'0'18,"-15"-2"0,15 2-12,0 0-4,2-7 1,-2 7 2,3-5 2,-3 5 0,0 0 2,13-3 0,-13 3 0,0 0 0,0 0-3,0 0 0,5-6-1,-5 6-1,0 0 0,0 0-1,0 0 0,0 0 0,0 0 0,0 0 0,0 0 0,10 0 0,-10 0-1,0 0 1,0 0-1,0 0 1,0 0-2,0 0 0,0 0 0,0 0-1,0 0 0,0 0-1,0 0-1,0 0-3,16-3-2,-16 3-12,0 0-13,5-7-1,-5 7 1,0 0 0</inkml:trace>
  <inkml:trace contextRef="#ctx0" brushRef="#br0" timeOffset="2">278 172 2,'0'0'20,"-13"-5"0,13 5 0,0 0-13,0 0 0,7-6 0,-7 6 1,0 0-1,10-7 0,-10 7 1,11-1-1,-1 3-2,-10-2 0,12 1-2,-12-1 1,0 0-2,13 3 0,-13-3 0,0 0 0,0 0 0,0 0-2,0 0 1,0 0 0,11 4-1,-11-4 0,0 0 0,0 0-2,0 0-3,0 0-11,0 0-14,0 0 0,0 0 1,0 0-1</inkml:trace>
  <inkml:trace contextRef="#ctx0" brushRef="#br0" timeOffset="3">264 277 16,'0'-5'12,"0"5"0,0 0 2,0 0-1,0 0-1,0 0-2,0 0-2,0 0 0,0 0-1,0 0-1,0 0-1,0 0-1,0 0-1,0 0 1,0 0-2,0 0 0,-4 6 1,4-6-1,1 6 0,-1-6 0,5 7 1,-5-7 0,7 7-1,-7-7 1,10 8-1,-10-8 0,14 7 1,-14-7-1,15 7 1,-15-7-3,18 5 2,-18-5-1,18 5 0,-18-5 0,18 4 1,-18-4-1,20 2-1,-10 0 2,2 0-2,-2-2 1,0 1-1,0-1 0,0 2 1,0-2-1,-10 0 0,17 3 0,-17-3 1,15 4-1,-15-4 1,18 3-1,-18-3 0,18 2 1,-7-1-1,-11-1 1,19 0-1,-9 0 0,-10 0 0,19-1 1,-9 1-1,1-1 1,-1-1-1,-10 2 0,19-2 0,-9 0 1,-10 2-1,18-3 1,-18 3-2,16-5 2,-16 5-1,14-2 0,-14 2 0,13-3 0,-13 3 0,11-4 0,-11 4 0,11-3 0,-11 3-1,0 0 1,12-7 1,-12 7-1,0 0 0,11-7 0,-11 7 0,0 0 0,4-6 1,-4 6-1,0 0-1,1-7 0,-1 7 0,0 0-1,0 0-2,0 0-1,-7-8-6,7 8-13,0 0-10,0 0 0,0 0 0,-15 5 2</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1139CB-FC8D-44BF-B5C4-C14ECADF62A0}" type="datetimeFigureOut">
              <a:rPr lang="en-US" smtClean="0"/>
              <a:t>6/7/2015</a:t>
            </a:fld>
            <a:endParaRPr lang="en-US"/>
          </a:p>
        </p:txBody>
      </p:sp>
      <p:sp>
        <p:nvSpPr>
          <p:cNvPr id="4" name="Slide Image Placeholder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FCE615-EFDB-420A-87DA-FB6ECB7719F7}" type="slidenum">
              <a:rPr lang="en-US" smtClean="0"/>
              <a:t>‹#›</a:t>
            </a:fld>
            <a:endParaRPr lang="en-US"/>
          </a:p>
        </p:txBody>
      </p:sp>
    </p:spTree>
    <p:extLst>
      <p:ext uri="{BB962C8B-B14F-4D97-AF65-F5344CB8AC3E}">
        <p14:creationId xmlns:p14="http://schemas.microsoft.com/office/powerpoint/2010/main" val="3385030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1</a:t>
            </a:fld>
            <a:endParaRPr lang="en-US"/>
          </a:p>
        </p:txBody>
      </p:sp>
    </p:spTree>
    <p:extLst>
      <p:ext uri="{BB962C8B-B14F-4D97-AF65-F5344CB8AC3E}">
        <p14:creationId xmlns:p14="http://schemas.microsoft.com/office/powerpoint/2010/main" val="20958781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2</a:t>
            </a:fld>
            <a:endParaRPr lang="en-US"/>
          </a:p>
        </p:txBody>
      </p:sp>
    </p:spTree>
    <p:extLst>
      <p:ext uri="{BB962C8B-B14F-4D97-AF65-F5344CB8AC3E}">
        <p14:creationId xmlns:p14="http://schemas.microsoft.com/office/powerpoint/2010/main" val="4755908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3</a:t>
            </a:fld>
            <a:endParaRPr lang="en-US"/>
          </a:p>
        </p:txBody>
      </p:sp>
    </p:spTree>
    <p:extLst>
      <p:ext uri="{BB962C8B-B14F-4D97-AF65-F5344CB8AC3E}">
        <p14:creationId xmlns:p14="http://schemas.microsoft.com/office/powerpoint/2010/main" val="4247606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4</a:t>
            </a:fld>
            <a:endParaRPr lang="en-US"/>
          </a:p>
        </p:txBody>
      </p:sp>
    </p:spTree>
    <p:extLst>
      <p:ext uri="{BB962C8B-B14F-4D97-AF65-F5344CB8AC3E}">
        <p14:creationId xmlns:p14="http://schemas.microsoft.com/office/powerpoint/2010/main" val="1669814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5</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6</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7</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8</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9</a:t>
            </a:fld>
            <a:endParaRPr lang="en-US"/>
          </a:p>
        </p:txBody>
      </p:sp>
    </p:spTree>
    <p:extLst>
      <p:ext uri="{BB962C8B-B14F-4D97-AF65-F5344CB8AC3E}">
        <p14:creationId xmlns:p14="http://schemas.microsoft.com/office/powerpoint/2010/main" val="33202961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54381026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t's Review">
    <p:spTree>
      <p:nvGrpSpPr>
        <p:cNvPr id="1" name=""/>
        <p:cNvGrpSpPr/>
        <p:nvPr/>
      </p:nvGrpSpPr>
      <p:grpSpPr>
        <a:xfrm>
          <a:off x="0" y="0"/>
          <a:ext cx="0" cy="0"/>
          <a:chOff x="0" y="0"/>
          <a:chExt cx="0" cy="0"/>
        </a:xfrm>
      </p:grpSpPr>
      <p:sp>
        <p:nvSpPr>
          <p:cNvPr id="8" name="Rectangle 7"/>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Let’s Review</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04188379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 Common Mistake">
    <p:spTree>
      <p:nvGrpSpPr>
        <p:cNvPr id="1" name=""/>
        <p:cNvGrpSpPr/>
        <p:nvPr/>
      </p:nvGrpSpPr>
      <p:grpSpPr>
        <a:xfrm>
          <a:off x="0" y="0"/>
          <a:ext cx="0" cy="0"/>
          <a:chOff x="0" y="0"/>
          <a:chExt cx="0" cy="0"/>
        </a:xfrm>
      </p:grpSpPr>
      <p:sp>
        <p:nvSpPr>
          <p:cNvPr id="8" name="Rectangle 7"/>
          <p:cNvSpPr/>
          <p:nvPr userDrawn="1"/>
        </p:nvSpPr>
        <p:spPr bwMode="auto">
          <a:xfrm>
            <a:off x="221876" y="183731"/>
            <a:ext cx="5150224"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A Common Misunderstanding</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2190265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re Lesson">
    <p:spTree>
      <p:nvGrpSpPr>
        <p:cNvPr id="1" name=""/>
        <p:cNvGrpSpPr/>
        <p:nvPr/>
      </p:nvGrpSpPr>
      <p:grpSpPr>
        <a:xfrm>
          <a:off x="0" y="0"/>
          <a:ext cx="0" cy="0"/>
          <a:chOff x="0" y="0"/>
          <a:chExt cx="0" cy="0"/>
        </a:xfrm>
      </p:grpSpPr>
      <p:sp>
        <p:nvSpPr>
          <p:cNvPr id="8" name="Rectangle 7"/>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Core Lesson</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24526731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Text Placeholder 2"/>
          <p:cNvSpPr>
            <a:spLocks noGrp="1"/>
          </p:cNvSpPr>
          <p:nvPr>
            <p:ph type="body" idx="1"/>
          </p:nvPr>
        </p:nvSpPr>
        <p:spPr bwMode="auto">
          <a:xfrm>
            <a:off x="114300" y="114300"/>
            <a:ext cx="89154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4" name="Picture 3" descr="C:\Users\Eric Westendorf\Dropbox\LearnZillion\marketing\Logo\NEW LOGO!\LearnZillion just the long logo-01.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6629408" y="5166650"/>
            <a:ext cx="2400301" cy="48006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714" r:id="rId1"/>
    <p:sldLayoutId id="2147483709" r:id="rId2"/>
    <p:sldLayoutId id="2147483702" r:id="rId3"/>
    <p:sldLayoutId id="2147483715" r:id="rId4"/>
  </p:sldLayoutIdLst>
  <p:timing>
    <p:tnLst>
      <p:par>
        <p:cTn id="1" dur="indefinite" restart="never" nodeType="tmRoot"/>
      </p:par>
    </p:tnLst>
  </p:timing>
  <p:txStyles>
    <p:titleStyle>
      <a:lvl1pPr algn="l" rtl="0" fontAlgn="base">
        <a:spcBef>
          <a:spcPct val="0"/>
        </a:spcBef>
        <a:spcAft>
          <a:spcPct val="0"/>
        </a:spcAft>
        <a:defRPr sz="2400" b="0" kern="1200">
          <a:solidFill>
            <a:schemeClr val="tx1"/>
          </a:solidFill>
          <a:latin typeface="+mj-lt"/>
          <a:ea typeface="+mj-ea"/>
          <a:cs typeface="+mj-cs"/>
        </a:defRPr>
      </a:lvl1pPr>
      <a:lvl2pPr algn="l" rtl="0" fontAlgn="base">
        <a:spcBef>
          <a:spcPct val="0"/>
        </a:spcBef>
        <a:spcAft>
          <a:spcPct val="0"/>
        </a:spcAft>
        <a:defRPr sz="2400" b="1">
          <a:solidFill>
            <a:schemeClr val="bg1"/>
          </a:solidFill>
          <a:latin typeface="Calibri" pitchFamily="34" charset="0"/>
        </a:defRPr>
      </a:lvl2pPr>
      <a:lvl3pPr algn="l" rtl="0" fontAlgn="base">
        <a:spcBef>
          <a:spcPct val="0"/>
        </a:spcBef>
        <a:spcAft>
          <a:spcPct val="0"/>
        </a:spcAft>
        <a:defRPr sz="2400" b="1">
          <a:solidFill>
            <a:schemeClr val="bg1"/>
          </a:solidFill>
          <a:latin typeface="Calibri" pitchFamily="34" charset="0"/>
        </a:defRPr>
      </a:lvl3pPr>
      <a:lvl4pPr algn="l" rtl="0" fontAlgn="base">
        <a:spcBef>
          <a:spcPct val="0"/>
        </a:spcBef>
        <a:spcAft>
          <a:spcPct val="0"/>
        </a:spcAft>
        <a:defRPr sz="2400" b="1">
          <a:solidFill>
            <a:schemeClr val="bg1"/>
          </a:solidFill>
          <a:latin typeface="Calibri" pitchFamily="34" charset="0"/>
        </a:defRPr>
      </a:lvl4pPr>
      <a:lvl5pPr algn="l" rtl="0" fontAlgn="base">
        <a:spcBef>
          <a:spcPct val="0"/>
        </a:spcBef>
        <a:spcAft>
          <a:spcPct val="0"/>
        </a:spcAft>
        <a:defRPr sz="2400" b="1">
          <a:solidFill>
            <a:schemeClr val="bg1"/>
          </a:solidFill>
          <a:latin typeface="Calibri" pitchFamily="34" charset="0"/>
        </a:defRPr>
      </a:lvl5pPr>
      <a:lvl6pPr marL="457200" algn="l" rtl="0" fontAlgn="base">
        <a:spcBef>
          <a:spcPct val="0"/>
        </a:spcBef>
        <a:spcAft>
          <a:spcPct val="0"/>
        </a:spcAft>
        <a:defRPr sz="2400" b="1">
          <a:solidFill>
            <a:schemeClr val="bg1"/>
          </a:solidFill>
          <a:latin typeface="Calibri" pitchFamily="34" charset="0"/>
        </a:defRPr>
      </a:lvl6pPr>
      <a:lvl7pPr marL="914400" algn="l" rtl="0" fontAlgn="base">
        <a:spcBef>
          <a:spcPct val="0"/>
        </a:spcBef>
        <a:spcAft>
          <a:spcPct val="0"/>
        </a:spcAft>
        <a:defRPr sz="2400" b="1">
          <a:solidFill>
            <a:schemeClr val="bg1"/>
          </a:solidFill>
          <a:latin typeface="Calibri" pitchFamily="34" charset="0"/>
        </a:defRPr>
      </a:lvl7pPr>
      <a:lvl8pPr marL="1371600" algn="l" rtl="0" fontAlgn="base">
        <a:spcBef>
          <a:spcPct val="0"/>
        </a:spcBef>
        <a:spcAft>
          <a:spcPct val="0"/>
        </a:spcAft>
        <a:defRPr sz="2400" b="1">
          <a:solidFill>
            <a:schemeClr val="bg1"/>
          </a:solidFill>
          <a:latin typeface="Calibri" pitchFamily="34" charset="0"/>
        </a:defRPr>
      </a:lvl8pPr>
      <a:lvl9pPr marL="1828800" algn="l" rtl="0" fontAlgn="base">
        <a:spcBef>
          <a:spcPct val="0"/>
        </a:spcBef>
        <a:spcAft>
          <a:spcPct val="0"/>
        </a:spcAft>
        <a:defRPr sz="2400" b="1">
          <a:solidFill>
            <a:schemeClr val="bg1"/>
          </a:solidFill>
          <a:latin typeface="Calibri" pitchFamily="34" charset="0"/>
        </a:defRPr>
      </a:lvl9pPr>
    </p:titleStyle>
    <p:body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3" Type="http://schemas.openxmlformats.org/officeDocument/2006/relationships/customXml" Target="../ink/ink6.xml"/><Relationship Id="rId18" Type="http://schemas.openxmlformats.org/officeDocument/2006/relationships/image" Target="../media/image49.emf"/><Relationship Id="rId26" Type="http://schemas.openxmlformats.org/officeDocument/2006/relationships/image" Target="../media/image53.emf"/><Relationship Id="rId39" Type="http://schemas.openxmlformats.org/officeDocument/2006/relationships/customXml" Target="../ink/ink19.xml"/><Relationship Id="rId21" Type="http://schemas.openxmlformats.org/officeDocument/2006/relationships/customXml" Target="../ink/ink10.xml"/><Relationship Id="rId34" Type="http://schemas.openxmlformats.org/officeDocument/2006/relationships/image" Target="../media/image57.emf"/><Relationship Id="rId42" Type="http://schemas.openxmlformats.org/officeDocument/2006/relationships/image" Target="../media/image61.emf"/><Relationship Id="rId47" Type="http://schemas.openxmlformats.org/officeDocument/2006/relationships/customXml" Target="../ink/ink23.xml"/><Relationship Id="rId50" Type="http://schemas.openxmlformats.org/officeDocument/2006/relationships/image" Target="../media/image65.emf"/><Relationship Id="rId55" Type="http://schemas.openxmlformats.org/officeDocument/2006/relationships/customXml" Target="../ink/ink27.xml"/><Relationship Id="rId63" Type="http://schemas.openxmlformats.org/officeDocument/2006/relationships/customXml" Target="../ink/ink31.xml"/><Relationship Id="rId68" Type="http://schemas.openxmlformats.org/officeDocument/2006/relationships/image" Target="../media/image5.emf"/><Relationship Id="rId7" Type="http://schemas.openxmlformats.org/officeDocument/2006/relationships/customXml" Target="../ink/ink3.xml"/><Relationship Id="rId2" Type="http://schemas.openxmlformats.org/officeDocument/2006/relationships/notesSlide" Target="../notesSlides/notesSlide3.xml"/><Relationship Id="rId16" Type="http://schemas.openxmlformats.org/officeDocument/2006/relationships/image" Target="../media/image48.emf"/><Relationship Id="rId29" Type="http://schemas.openxmlformats.org/officeDocument/2006/relationships/customXml" Target="../ink/ink14.xml"/><Relationship Id="rId1" Type="http://schemas.openxmlformats.org/officeDocument/2006/relationships/slideLayout" Target="../slideLayouts/slideLayout2.xml"/><Relationship Id="rId6" Type="http://schemas.openxmlformats.org/officeDocument/2006/relationships/image" Target="../media/image43.emf"/><Relationship Id="rId11" Type="http://schemas.openxmlformats.org/officeDocument/2006/relationships/customXml" Target="../ink/ink5.xml"/><Relationship Id="rId24" Type="http://schemas.openxmlformats.org/officeDocument/2006/relationships/image" Target="../media/image52.emf"/><Relationship Id="rId32" Type="http://schemas.openxmlformats.org/officeDocument/2006/relationships/image" Target="../media/image56.emf"/><Relationship Id="rId37" Type="http://schemas.openxmlformats.org/officeDocument/2006/relationships/customXml" Target="../ink/ink18.xml"/><Relationship Id="rId40" Type="http://schemas.openxmlformats.org/officeDocument/2006/relationships/image" Target="../media/image60.emf"/><Relationship Id="rId45" Type="http://schemas.openxmlformats.org/officeDocument/2006/relationships/customXml" Target="../ink/ink22.xml"/><Relationship Id="rId53" Type="http://schemas.openxmlformats.org/officeDocument/2006/relationships/customXml" Target="../ink/ink26.xml"/><Relationship Id="rId58" Type="http://schemas.openxmlformats.org/officeDocument/2006/relationships/image" Target="../media/image69.emf"/><Relationship Id="rId66" Type="http://schemas.openxmlformats.org/officeDocument/2006/relationships/image" Target="../media/image73.emf"/><Relationship Id="rId5" Type="http://schemas.openxmlformats.org/officeDocument/2006/relationships/customXml" Target="../ink/ink2.xml"/><Relationship Id="rId15" Type="http://schemas.openxmlformats.org/officeDocument/2006/relationships/customXml" Target="../ink/ink7.xml"/><Relationship Id="rId23" Type="http://schemas.openxmlformats.org/officeDocument/2006/relationships/customXml" Target="../ink/ink11.xml"/><Relationship Id="rId28" Type="http://schemas.openxmlformats.org/officeDocument/2006/relationships/image" Target="../media/image54.emf"/><Relationship Id="rId36" Type="http://schemas.openxmlformats.org/officeDocument/2006/relationships/image" Target="../media/image58.emf"/><Relationship Id="rId49" Type="http://schemas.openxmlformats.org/officeDocument/2006/relationships/customXml" Target="../ink/ink24.xml"/><Relationship Id="rId57" Type="http://schemas.openxmlformats.org/officeDocument/2006/relationships/customXml" Target="../ink/ink28.xml"/><Relationship Id="rId61" Type="http://schemas.openxmlformats.org/officeDocument/2006/relationships/customXml" Target="../ink/ink30.xml"/><Relationship Id="rId10" Type="http://schemas.openxmlformats.org/officeDocument/2006/relationships/image" Target="../media/image3.emf"/><Relationship Id="rId19" Type="http://schemas.openxmlformats.org/officeDocument/2006/relationships/customXml" Target="../ink/ink9.xml"/><Relationship Id="rId31" Type="http://schemas.openxmlformats.org/officeDocument/2006/relationships/customXml" Target="../ink/ink15.xml"/><Relationship Id="rId44" Type="http://schemas.openxmlformats.org/officeDocument/2006/relationships/image" Target="../media/image62.emf"/><Relationship Id="rId52" Type="http://schemas.openxmlformats.org/officeDocument/2006/relationships/image" Target="../media/image66.emf"/><Relationship Id="rId60" Type="http://schemas.openxmlformats.org/officeDocument/2006/relationships/image" Target="../media/image70.emf"/><Relationship Id="rId65" Type="http://schemas.openxmlformats.org/officeDocument/2006/relationships/customXml" Target="../ink/ink32.xml"/><Relationship Id="rId4" Type="http://schemas.openxmlformats.org/officeDocument/2006/relationships/image" Target="../media/image2.emf"/><Relationship Id="rId9" Type="http://schemas.openxmlformats.org/officeDocument/2006/relationships/customXml" Target="../ink/ink4.xml"/><Relationship Id="rId14" Type="http://schemas.openxmlformats.org/officeDocument/2006/relationships/image" Target="../media/image47.emf"/><Relationship Id="rId22" Type="http://schemas.openxmlformats.org/officeDocument/2006/relationships/image" Target="../media/image51.emf"/><Relationship Id="rId27" Type="http://schemas.openxmlformats.org/officeDocument/2006/relationships/customXml" Target="../ink/ink13.xml"/><Relationship Id="rId30" Type="http://schemas.openxmlformats.org/officeDocument/2006/relationships/image" Target="../media/image55.emf"/><Relationship Id="rId35" Type="http://schemas.openxmlformats.org/officeDocument/2006/relationships/customXml" Target="../ink/ink17.xml"/><Relationship Id="rId43" Type="http://schemas.openxmlformats.org/officeDocument/2006/relationships/customXml" Target="../ink/ink21.xml"/><Relationship Id="rId48" Type="http://schemas.openxmlformats.org/officeDocument/2006/relationships/image" Target="../media/image64.emf"/><Relationship Id="rId56" Type="http://schemas.openxmlformats.org/officeDocument/2006/relationships/image" Target="../media/image68.emf"/><Relationship Id="rId64" Type="http://schemas.openxmlformats.org/officeDocument/2006/relationships/image" Target="../media/image72.emf"/><Relationship Id="rId8" Type="http://schemas.openxmlformats.org/officeDocument/2006/relationships/image" Target="../media/image44.emf"/><Relationship Id="rId51" Type="http://schemas.openxmlformats.org/officeDocument/2006/relationships/customXml" Target="../ink/ink25.xml"/><Relationship Id="rId3" Type="http://schemas.openxmlformats.org/officeDocument/2006/relationships/customXml" Target="../ink/ink1.xml"/><Relationship Id="rId12" Type="http://schemas.openxmlformats.org/officeDocument/2006/relationships/image" Target="../media/image4.emf"/><Relationship Id="rId17" Type="http://schemas.openxmlformats.org/officeDocument/2006/relationships/customXml" Target="../ink/ink8.xml"/><Relationship Id="rId25" Type="http://schemas.openxmlformats.org/officeDocument/2006/relationships/customXml" Target="../ink/ink12.xml"/><Relationship Id="rId33" Type="http://schemas.openxmlformats.org/officeDocument/2006/relationships/customXml" Target="../ink/ink16.xml"/><Relationship Id="rId38" Type="http://schemas.openxmlformats.org/officeDocument/2006/relationships/image" Target="../media/image59.emf"/><Relationship Id="rId46" Type="http://schemas.openxmlformats.org/officeDocument/2006/relationships/image" Target="../media/image63.emf"/><Relationship Id="rId59" Type="http://schemas.openxmlformats.org/officeDocument/2006/relationships/customXml" Target="../ink/ink29.xml"/><Relationship Id="rId67" Type="http://schemas.openxmlformats.org/officeDocument/2006/relationships/customXml" Target="../ink/ink33.xml"/><Relationship Id="rId20" Type="http://schemas.openxmlformats.org/officeDocument/2006/relationships/image" Target="../media/image50.emf"/><Relationship Id="rId41" Type="http://schemas.openxmlformats.org/officeDocument/2006/relationships/customXml" Target="../ink/ink20.xml"/><Relationship Id="rId54" Type="http://schemas.openxmlformats.org/officeDocument/2006/relationships/image" Target="../media/image67.emf"/><Relationship Id="rId62" Type="http://schemas.openxmlformats.org/officeDocument/2006/relationships/image" Target="../media/image71.emf"/></Relationships>
</file>

<file path=ppt/slides/_rels/slide4.xml.rels><?xml version="1.0" encoding="UTF-8" standalone="yes"?>
<Relationships xmlns="http://schemas.openxmlformats.org/package/2006/relationships"><Relationship Id="rId3" Type="http://schemas.openxmlformats.org/officeDocument/2006/relationships/customXml" Target="../ink/ink34.xml"/><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customXml" Target="../ink/ink35.xml"/><Relationship Id="rId4" Type="http://schemas.openxmlformats.org/officeDocument/2006/relationships/image" Target="../media/image6.emf"/></Relationships>
</file>

<file path=ppt/slides/_rels/slide5.xml.rels><?xml version="1.0" encoding="UTF-8" standalone="yes"?>
<Relationships xmlns="http://schemas.openxmlformats.org/package/2006/relationships"><Relationship Id="rId3" Type="http://schemas.openxmlformats.org/officeDocument/2006/relationships/customXml" Target="../ink/ink36.xml"/><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6.emf"/></Relationships>
</file>

<file path=ppt/slides/_rels/slide6.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customXml" Target="../ink/ink37.xml"/><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customXml" Target="../ink/ink38.xml"/><Relationship Id="rId4" Type="http://schemas.openxmlformats.org/officeDocument/2006/relationships/image" Target="../media/image8.emf"/></Relationships>
</file>

<file path=ppt/slides/_rels/slide7.xml.rels><?xml version="1.0" encoding="UTF-8" standalone="yes"?>
<Relationships xmlns="http://schemas.openxmlformats.org/package/2006/relationships"><Relationship Id="rId3" Type="http://schemas.openxmlformats.org/officeDocument/2006/relationships/customXml" Target="../ink/ink39.xml"/><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customXml" Target="../ink/ink41.xml"/><Relationship Id="rId5" Type="http://schemas.openxmlformats.org/officeDocument/2006/relationships/customXml" Target="../ink/ink40.xml"/><Relationship Id="rId4" Type="http://schemas.openxmlformats.org/officeDocument/2006/relationships/image" Target="../media/image6.e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314325" y="571500"/>
            <a:ext cx="8458200" cy="1692771"/>
          </a:xfrm>
        </p:spPr>
        <p:txBody>
          <a:bodyPr wrap="square">
            <a:spAutoFit/>
          </a:bodyPr>
          <a:lstStyle/>
          <a:p>
            <a:pPr marL="0" indent="0" algn="ctr">
              <a:buNone/>
            </a:pPr>
            <a:r>
              <a:rPr lang="en-US" sz="2600" dirty="0">
                <a:solidFill>
                  <a:schemeClr val="accent5"/>
                </a:solidFill>
              </a:rPr>
              <a:t>You had some licorice strings to share so you partitioned each strip into four equal shares.  If one friend has four pieces, how many whole strings of licorice did that friend </a:t>
            </a:r>
            <a:r>
              <a:rPr lang="en-US" sz="2600" dirty="0" smtClean="0">
                <a:solidFill>
                  <a:schemeClr val="accent5"/>
                </a:solidFill>
              </a:rPr>
              <a:t>eat?</a:t>
            </a:r>
            <a:endParaRPr lang="en-US" sz="2600" dirty="0">
              <a:solidFill>
                <a:schemeClr val="accent5"/>
              </a:solidFill>
            </a:endParaRPr>
          </a:p>
        </p:txBody>
      </p:sp>
      <p:sp>
        <p:nvSpPr>
          <p:cNvPr id="8" name="Rectangle 7"/>
          <p:cNvSpPr/>
          <p:nvPr/>
        </p:nvSpPr>
        <p:spPr>
          <a:xfrm>
            <a:off x="2971800" y="3475515"/>
            <a:ext cx="1428750" cy="390415"/>
          </a:xfrm>
          <a:prstGeom prst="rect">
            <a:avLst/>
          </a:prstGeom>
          <a:solidFill>
            <a:srgbClr val="C00000"/>
          </a:solidFill>
          <a:ln w="381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err="1">
              <a:solidFill>
                <a:schemeClr val="tx1"/>
              </a:solidFill>
            </a:endParaRPr>
          </a:p>
        </p:txBody>
      </p:sp>
      <p:sp>
        <p:nvSpPr>
          <p:cNvPr id="10" name="Rectangle 9"/>
          <p:cNvSpPr/>
          <p:nvPr/>
        </p:nvSpPr>
        <p:spPr>
          <a:xfrm>
            <a:off x="2971800" y="4153517"/>
            <a:ext cx="1428750" cy="390415"/>
          </a:xfrm>
          <a:prstGeom prst="rect">
            <a:avLst/>
          </a:prstGeom>
          <a:solidFill>
            <a:srgbClr val="C00000"/>
          </a:solidFill>
          <a:ln w="381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err="1">
              <a:solidFill>
                <a:schemeClr val="tx1"/>
              </a:solidFill>
            </a:endParaRPr>
          </a:p>
        </p:txBody>
      </p:sp>
      <p:sp>
        <p:nvSpPr>
          <p:cNvPr id="11" name="Rectangle 10"/>
          <p:cNvSpPr/>
          <p:nvPr/>
        </p:nvSpPr>
        <p:spPr>
          <a:xfrm>
            <a:off x="4543425" y="3670722"/>
            <a:ext cx="1428750" cy="390415"/>
          </a:xfrm>
          <a:prstGeom prst="rect">
            <a:avLst/>
          </a:prstGeom>
          <a:solidFill>
            <a:srgbClr val="C00000"/>
          </a:solidFill>
          <a:ln w="381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err="1">
              <a:solidFill>
                <a:schemeClr val="tx1"/>
              </a:solidFill>
            </a:endParaRPr>
          </a:p>
        </p:txBody>
      </p:sp>
      <p:sp>
        <p:nvSpPr>
          <p:cNvPr id="12" name="Rectangle 11"/>
          <p:cNvSpPr/>
          <p:nvPr/>
        </p:nvSpPr>
        <p:spPr>
          <a:xfrm>
            <a:off x="4572362" y="4300515"/>
            <a:ext cx="1428750" cy="390415"/>
          </a:xfrm>
          <a:prstGeom prst="rect">
            <a:avLst/>
          </a:prstGeom>
          <a:solidFill>
            <a:srgbClr val="C00000"/>
          </a:solidFill>
          <a:ln w="381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err="1">
              <a:solidFill>
                <a:schemeClr val="tx1"/>
              </a:solidFill>
            </a:endParaRPr>
          </a:p>
        </p:txBody>
      </p:sp>
      <p:sp>
        <p:nvSpPr>
          <p:cNvPr id="3" name="Oval 2"/>
          <p:cNvSpPr/>
          <p:nvPr/>
        </p:nvSpPr>
        <p:spPr>
          <a:xfrm>
            <a:off x="2714625" y="2648693"/>
            <a:ext cx="3657600" cy="28575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Tree>
    <p:extLst>
      <p:ext uri="{BB962C8B-B14F-4D97-AF65-F5344CB8AC3E}">
        <p14:creationId xmlns:p14="http://schemas.microsoft.com/office/powerpoint/2010/main" val="3070942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8" grpId="0" animBg="1"/>
      <p:bldP spid="10" grpId="0" animBg="1"/>
      <p:bldP spid="11" grpId="0" animBg="1"/>
      <p:bldP spid="12" grpId="0" animBg="1"/>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00100" y="1333501"/>
            <a:ext cx="7543800" cy="1754326"/>
          </a:xfrm>
          <a:prstGeom prst="rect">
            <a:avLst/>
          </a:prstGeom>
          <a:noFill/>
        </p:spPr>
        <p:txBody>
          <a:bodyPr wrap="square">
            <a:spAutoFit/>
          </a:bodyPr>
          <a:lstStyle/>
          <a:p>
            <a:pPr algn="ctr">
              <a:defRPr/>
            </a:pPr>
            <a:r>
              <a:rPr lang="en-US" sz="3600" dirty="0" smtClean="0">
                <a:solidFill>
                  <a:schemeClr val="accent5"/>
                </a:solidFill>
                <a:latin typeface="Orly's Font 2" pitchFamily="66" charset="0"/>
                <a:ea typeface="Verdana" pitchFamily="34" charset="0"/>
                <a:cs typeface="Verdana" pitchFamily="34" charset="0"/>
              </a:rPr>
              <a:t>In </a:t>
            </a:r>
            <a:r>
              <a:rPr lang="en-US" sz="3600" dirty="0">
                <a:solidFill>
                  <a:schemeClr val="accent5"/>
                </a:solidFill>
                <a:latin typeface="Orly's Font 2" pitchFamily="66" charset="0"/>
                <a:ea typeface="Verdana" pitchFamily="34" charset="0"/>
                <a:cs typeface="Verdana" pitchFamily="34" charset="0"/>
              </a:rPr>
              <a:t>this lesson you will learn how to count fractions of </a:t>
            </a:r>
            <a:r>
              <a:rPr lang="en-US" sz="3600" dirty="0" smtClean="0">
                <a:solidFill>
                  <a:schemeClr val="accent5"/>
                </a:solidFill>
                <a:latin typeface="Orly's Font 2" pitchFamily="66" charset="0"/>
                <a:ea typeface="Verdana" pitchFamily="34" charset="0"/>
                <a:cs typeface="Verdana" pitchFamily="34" charset="0"/>
              </a:rPr>
              <a:t>one </a:t>
            </a:r>
            <a:r>
              <a:rPr lang="en-US" sz="3600" dirty="0">
                <a:solidFill>
                  <a:schemeClr val="accent5"/>
                </a:solidFill>
                <a:latin typeface="Orly's Font 2" pitchFamily="66" charset="0"/>
                <a:ea typeface="Verdana" pitchFamily="34" charset="0"/>
                <a:cs typeface="Verdana" pitchFamily="34" charset="0"/>
              </a:rPr>
              <a:t>whole </a:t>
            </a:r>
            <a:r>
              <a:rPr lang="en-US" sz="3600" dirty="0">
                <a:solidFill>
                  <a:schemeClr val="accent1"/>
                </a:solidFill>
                <a:latin typeface="Orly's Font 2" pitchFamily="66" charset="0"/>
                <a:ea typeface="Verdana" pitchFamily="34" charset="0"/>
                <a:cs typeface="Verdana" pitchFamily="34" charset="0"/>
              </a:rPr>
              <a:t>by using fraction strips.</a:t>
            </a:r>
          </a:p>
        </p:txBody>
      </p:sp>
    </p:spTree>
    <p:extLst>
      <p:ext uri="{BB962C8B-B14F-4D97-AF65-F5344CB8AC3E}">
        <p14:creationId xmlns:p14="http://schemas.microsoft.com/office/powerpoint/2010/main" val="399456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p:cNvSpPr txBox="1">
            <a:spLocks/>
          </p:cNvSpPr>
          <p:nvPr/>
        </p:nvSpPr>
        <p:spPr bwMode="auto">
          <a:xfrm>
            <a:off x="566664" y="1125527"/>
            <a:ext cx="78867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spcBef>
                <a:spcPct val="20000"/>
              </a:spcBef>
              <a:buFont typeface="Wingdings" pitchFamily="2" charset="2"/>
              <a:buNone/>
            </a:pPr>
            <a:r>
              <a:rPr lang="en-US" sz="2400" dirty="0" smtClean="0">
                <a:solidFill>
                  <a:schemeClr val="accent1"/>
                </a:solidFill>
                <a:latin typeface="Orly's Font 2" pitchFamily="66" charset="0"/>
              </a:rPr>
              <a:t>One whole can be partitioned into equal size shares.</a:t>
            </a:r>
            <a:endParaRPr lang="en-US" sz="2400" dirty="0">
              <a:solidFill>
                <a:schemeClr val="accent1"/>
              </a:solidFill>
              <a:latin typeface="Orly's Font 2" pitchFamily="66" charset="0"/>
            </a:endParaRPr>
          </a:p>
        </p:txBody>
      </p:sp>
      <p:sp>
        <p:nvSpPr>
          <p:cNvPr id="6" name="Rectangle 5"/>
          <p:cNvSpPr/>
          <p:nvPr/>
        </p:nvSpPr>
        <p:spPr>
          <a:xfrm>
            <a:off x="116598" y="2217565"/>
            <a:ext cx="2857500" cy="1371600"/>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err="1">
              <a:solidFill>
                <a:schemeClr val="tx1"/>
              </a:solidFill>
            </a:endParaRPr>
          </a:p>
        </p:txBody>
      </p:sp>
      <mc:AlternateContent xmlns:mc="http://schemas.openxmlformats.org/markup-compatibility/2006" xmlns:p14="http://schemas.microsoft.com/office/powerpoint/2010/main">
        <mc:Choice Requires="p14">
          <p:contentPart p14:bwMode="auto" r:id="rId3">
            <p14:nvContentPartPr>
              <p14:cNvPr id="7" name="Ink 6"/>
              <p14:cNvContentPartPr/>
              <p14:nvPr/>
            </p14:nvContentPartPr>
            <p14:xfrm>
              <a:off x="1560947" y="2252452"/>
              <a:ext cx="41400" cy="1352160"/>
            </p14:xfrm>
          </p:contentPart>
        </mc:Choice>
        <mc:Fallback xmlns="">
          <p:pic>
            <p:nvPicPr>
              <p:cNvPr id="7" name="Ink 6"/>
              <p:cNvPicPr/>
              <p:nvPr/>
            </p:nvPicPr>
            <p:blipFill>
              <a:blip r:embed="rId4"/>
              <a:stretch>
                <a:fillRect/>
              </a:stretch>
            </p:blipFill>
            <p:spPr>
              <a:xfrm>
                <a:off x="1551587" y="2246692"/>
                <a:ext cx="58680" cy="1367640"/>
              </a:xfrm>
              <a:prstGeom prst="rect">
                <a:avLst/>
              </a:prstGeom>
            </p:spPr>
          </p:pic>
        </mc:Fallback>
      </mc:AlternateContent>
      <p:grpSp>
        <p:nvGrpSpPr>
          <p:cNvPr id="8" name="Group 7"/>
          <p:cNvGrpSpPr>
            <a:grpSpLocks/>
          </p:cNvGrpSpPr>
          <p:nvPr/>
        </p:nvGrpSpPr>
        <p:grpSpPr bwMode="auto">
          <a:xfrm>
            <a:off x="345198" y="2450927"/>
            <a:ext cx="2400300" cy="960438"/>
            <a:chOff x="3200400" y="3310000"/>
            <a:chExt cx="2400300" cy="960988"/>
          </a:xfrm>
        </p:grpSpPr>
        <p:sp>
          <p:nvSpPr>
            <p:cNvPr id="9" name="TextBox 8"/>
            <p:cNvSpPr txBox="1"/>
            <p:nvPr/>
          </p:nvSpPr>
          <p:spPr>
            <a:xfrm>
              <a:off x="3200400" y="3310000"/>
              <a:ext cx="914400" cy="954634"/>
            </a:xfrm>
            <a:prstGeom prst="rect">
              <a:avLst/>
            </a:prstGeom>
            <a:noFill/>
          </p:spPr>
          <p:txBody>
            <a:bodyPr>
              <a:spAutoFit/>
            </a:bodyPr>
            <a:lstStyle/>
            <a:p>
              <a:pPr algn="ctr">
                <a:defRPr/>
              </a:pPr>
              <a:r>
                <a:rPr lang="en-US" sz="2800" dirty="0">
                  <a:solidFill>
                    <a:schemeClr val="accent3"/>
                  </a:solidFill>
                  <a:latin typeface="Orly's Font 2" pitchFamily="66" charset="0"/>
                </a:rPr>
                <a:t>one half</a:t>
              </a:r>
              <a:endParaRPr lang="en-US" sz="2800" dirty="0">
                <a:solidFill>
                  <a:schemeClr val="accent6">
                    <a:lumMod val="75000"/>
                  </a:schemeClr>
                </a:solidFill>
                <a:latin typeface="Orly's Font 2" pitchFamily="66" charset="0"/>
                <a:ea typeface="Verdana" pitchFamily="34" charset="0"/>
                <a:cs typeface="Verdana" pitchFamily="34" charset="0"/>
              </a:endParaRPr>
            </a:p>
          </p:txBody>
        </p:sp>
        <p:sp>
          <p:nvSpPr>
            <p:cNvPr id="10" name="TextBox 9"/>
            <p:cNvSpPr txBox="1"/>
            <p:nvPr/>
          </p:nvSpPr>
          <p:spPr>
            <a:xfrm>
              <a:off x="4686300" y="3316354"/>
              <a:ext cx="914400" cy="954634"/>
            </a:xfrm>
            <a:prstGeom prst="rect">
              <a:avLst/>
            </a:prstGeom>
            <a:noFill/>
          </p:spPr>
          <p:txBody>
            <a:bodyPr>
              <a:spAutoFit/>
            </a:bodyPr>
            <a:lstStyle/>
            <a:p>
              <a:pPr algn="ctr">
                <a:defRPr/>
              </a:pPr>
              <a:r>
                <a:rPr lang="en-US" sz="2800" dirty="0">
                  <a:solidFill>
                    <a:schemeClr val="accent3"/>
                  </a:solidFill>
                  <a:latin typeface="Orly's Font 2" pitchFamily="66" charset="0"/>
                </a:rPr>
                <a:t>one half</a:t>
              </a:r>
              <a:endParaRPr lang="en-US" sz="2800" dirty="0">
                <a:solidFill>
                  <a:schemeClr val="accent6">
                    <a:lumMod val="75000"/>
                  </a:schemeClr>
                </a:solidFill>
                <a:latin typeface="Orly's Font 2" pitchFamily="66" charset="0"/>
                <a:ea typeface="Verdana" pitchFamily="34" charset="0"/>
                <a:cs typeface="Verdana" pitchFamily="34" charset="0"/>
              </a:endParaRPr>
            </a:p>
          </p:txBody>
        </p:sp>
      </p:grpSp>
      <p:sp>
        <p:nvSpPr>
          <p:cNvPr id="11" name="Rectangle 10"/>
          <p:cNvSpPr/>
          <p:nvPr/>
        </p:nvSpPr>
        <p:spPr>
          <a:xfrm>
            <a:off x="3126498" y="2223915"/>
            <a:ext cx="2857500" cy="1371600"/>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err="1">
              <a:solidFill>
                <a:schemeClr val="tx1"/>
              </a:solidFill>
            </a:endParaRPr>
          </a:p>
        </p:txBody>
      </p:sp>
      <p:grpSp>
        <p:nvGrpSpPr>
          <p:cNvPr id="12" name="Group 11"/>
          <p:cNvGrpSpPr>
            <a:grpSpLocks/>
          </p:cNvGrpSpPr>
          <p:nvPr/>
        </p:nvGrpSpPr>
        <p:grpSpPr bwMode="auto">
          <a:xfrm>
            <a:off x="4010736" y="2281065"/>
            <a:ext cx="947737" cy="1352550"/>
            <a:chOff x="2550422" y="2565015"/>
            <a:chExt cx="948960" cy="1352880"/>
          </a:xfrm>
        </p:grpSpPr>
        <mc:AlternateContent xmlns:mc="http://schemas.openxmlformats.org/markup-compatibility/2006" xmlns:p14="http://schemas.microsoft.com/office/powerpoint/2010/main">
          <mc:Choice Requires="p14">
            <p:contentPart p14:bwMode="auto" r:id="rId5">
              <p14:nvContentPartPr>
                <p14:cNvPr id="13" name="Ink 12"/>
                <p14:cNvContentPartPr/>
                <p14:nvPr/>
              </p14:nvContentPartPr>
              <p14:xfrm>
                <a:off x="3423062" y="2565015"/>
                <a:ext cx="76320" cy="1331280"/>
              </p14:xfrm>
            </p:contentPart>
          </mc:Choice>
          <mc:Fallback xmlns="">
            <p:pic>
              <p:nvPicPr>
                <p:cNvPr id="13" name="Ink 12"/>
                <p:cNvPicPr/>
                <p:nvPr/>
              </p:nvPicPr>
              <p:blipFill>
                <a:blip r:embed="rId6"/>
                <a:stretch>
                  <a:fillRect/>
                </a:stretch>
              </p:blipFill>
              <p:spPr>
                <a:xfrm>
                  <a:off x="3415142" y="2558173"/>
                  <a:ext cx="90360" cy="1355046"/>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4" name="Ink 13"/>
                <p14:cNvContentPartPr/>
                <p14:nvPr/>
              </p14:nvContentPartPr>
              <p14:xfrm>
                <a:off x="2550422" y="2572215"/>
                <a:ext cx="51120" cy="1345680"/>
              </p14:xfrm>
            </p:contentPart>
          </mc:Choice>
          <mc:Fallback xmlns="">
            <p:pic>
              <p:nvPicPr>
                <p:cNvPr id="14" name="Ink 13"/>
                <p:cNvPicPr/>
                <p:nvPr/>
              </p:nvPicPr>
              <p:blipFill>
                <a:blip r:embed="rId8"/>
                <a:stretch>
                  <a:fillRect/>
                </a:stretch>
              </p:blipFill>
              <p:spPr>
                <a:xfrm>
                  <a:off x="2536742" y="2565733"/>
                  <a:ext cx="74880" cy="1369086"/>
                </a:xfrm>
                <a:prstGeom prst="rect">
                  <a:avLst/>
                </a:prstGeom>
              </p:spPr>
            </p:pic>
          </mc:Fallback>
        </mc:AlternateContent>
      </p:grpSp>
      <p:grpSp>
        <p:nvGrpSpPr>
          <p:cNvPr id="15" name="Group 14"/>
          <p:cNvGrpSpPr>
            <a:grpSpLocks/>
          </p:cNvGrpSpPr>
          <p:nvPr/>
        </p:nvGrpSpPr>
        <p:grpSpPr bwMode="auto">
          <a:xfrm>
            <a:off x="3142373" y="2614440"/>
            <a:ext cx="2659063" cy="639762"/>
            <a:chOff x="1683133" y="2898722"/>
            <a:chExt cx="2658942" cy="639923"/>
          </a:xfrm>
        </p:grpSpPr>
        <p:sp>
          <p:nvSpPr>
            <p:cNvPr id="16" name="TextBox 15"/>
            <p:cNvSpPr txBox="1"/>
            <p:nvPr/>
          </p:nvSpPr>
          <p:spPr>
            <a:xfrm>
              <a:off x="1683133" y="2898722"/>
              <a:ext cx="842925" cy="584347"/>
            </a:xfrm>
            <a:prstGeom prst="rect">
              <a:avLst/>
            </a:prstGeom>
            <a:noFill/>
          </p:spPr>
          <p:txBody>
            <a:bodyPr>
              <a:spAutoFit/>
            </a:bodyPr>
            <a:lstStyle/>
            <a:p>
              <a:pPr algn="ctr">
                <a:defRPr/>
              </a:pPr>
              <a:r>
                <a:rPr lang="en-US" sz="1600" dirty="0">
                  <a:solidFill>
                    <a:schemeClr val="accent3"/>
                  </a:solidFill>
                  <a:latin typeface="Orly's Font 2" pitchFamily="66" charset="0"/>
                </a:rPr>
                <a:t>one third</a:t>
              </a:r>
              <a:endParaRPr lang="en-US" sz="1600" dirty="0">
                <a:solidFill>
                  <a:schemeClr val="accent6">
                    <a:lumMod val="75000"/>
                  </a:schemeClr>
                </a:solidFill>
                <a:latin typeface="Orly's Font 2" pitchFamily="66" charset="0"/>
                <a:ea typeface="Verdana" pitchFamily="34" charset="0"/>
                <a:cs typeface="Verdana" pitchFamily="34" charset="0"/>
              </a:endParaRPr>
            </a:p>
          </p:txBody>
        </p:sp>
        <p:sp>
          <p:nvSpPr>
            <p:cNvPr id="17" name="TextBox 16"/>
            <p:cNvSpPr txBox="1"/>
            <p:nvPr/>
          </p:nvSpPr>
          <p:spPr>
            <a:xfrm>
              <a:off x="2580030" y="2927304"/>
              <a:ext cx="842924" cy="584347"/>
            </a:xfrm>
            <a:prstGeom prst="rect">
              <a:avLst/>
            </a:prstGeom>
            <a:noFill/>
          </p:spPr>
          <p:txBody>
            <a:bodyPr>
              <a:spAutoFit/>
            </a:bodyPr>
            <a:lstStyle/>
            <a:p>
              <a:pPr algn="ctr">
                <a:defRPr/>
              </a:pPr>
              <a:r>
                <a:rPr lang="en-US" sz="1600" dirty="0">
                  <a:solidFill>
                    <a:schemeClr val="accent3"/>
                  </a:solidFill>
                  <a:latin typeface="Orly's Font 2" pitchFamily="66" charset="0"/>
                </a:rPr>
                <a:t>one third</a:t>
              </a:r>
              <a:endParaRPr lang="en-US" sz="1600" dirty="0">
                <a:solidFill>
                  <a:schemeClr val="accent6">
                    <a:lumMod val="75000"/>
                  </a:schemeClr>
                </a:solidFill>
                <a:latin typeface="Orly's Font 2" pitchFamily="66" charset="0"/>
                <a:ea typeface="Verdana" pitchFamily="34" charset="0"/>
                <a:cs typeface="Verdana" pitchFamily="34" charset="0"/>
              </a:endParaRPr>
            </a:p>
          </p:txBody>
        </p:sp>
        <p:sp>
          <p:nvSpPr>
            <p:cNvPr id="18" name="TextBox 17"/>
            <p:cNvSpPr txBox="1"/>
            <p:nvPr/>
          </p:nvSpPr>
          <p:spPr>
            <a:xfrm>
              <a:off x="3499150" y="2954298"/>
              <a:ext cx="842925" cy="584347"/>
            </a:xfrm>
            <a:prstGeom prst="rect">
              <a:avLst/>
            </a:prstGeom>
            <a:noFill/>
          </p:spPr>
          <p:txBody>
            <a:bodyPr>
              <a:spAutoFit/>
            </a:bodyPr>
            <a:lstStyle/>
            <a:p>
              <a:pPr algn="ctr">
                <a:defRPr/>
              </a:pPr>
              <a:r>
                <a:rPr lang="en-US" sz="1600" dirty="0">
                  <a:solidFill>
                    <a:schemeClr val="accent3"/>
                  </a:solidFill>
                  <a:latin typeface="Orly's Font 2" pitchFamily="66" charset="0"/>
                </a:rPr>
                <a:t>one third</a:t>
              </a:r>
              <a:endParaRPr lang="en-US" sz="1600" dirty="0">
                <a:solidFill>
                  <a:schemeClr val="accent6">
                    <a:lumMod val="75000"/>
                  </a:schemeClr>
                </a:solidFill>
                <a:latin typeface="Orly's Font 2" pitchFamily="66" charset="0"/>
                <a:ea typeface="Verdana" pitchFamily="34" charset="0"/>
                <a:cs typeface="Verdana" pitchFamily="34" charset="0"/>
              </a:endParaRPr>
            </a:p>
          </p:txBody>
        </p:sp>
      </p:grpSp>
      <p:sp>
        <p:nvSpPr>
          <p:cNvPr id="19" name="Rectangle 18"/>
          <p:cNvSpPr/>
          <p:nvPr/>
        </p:nvSpPr>
        <p:spPr>
          <a:xfrm>
            <a:off x="6122111" y="2223915"/>
            <a:ext cx="2857500" cy="1371600"/>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err="1">
              <a:solidFill>
                <a:schemeClr val="tx1"/>
              </a:solidFill>
            </a:endParaRPr>
          </a:p>
        </p:txBody>
      </p:sp>
      <p:sp>
        <p:nvSpPr>
          <p:cNvPr id="20" name="TextBox 19"/>
          <p:cNvSpPr txBox="1"/>
          <p:nvPr/>
        </p:nvSpPr>
        <p:spPr bwMode="auto">
          <a:xfrm>
            <a:off x="6416868" y="2288263"/>
            <a:ext cx="842962" cy="523875"/>
          </a:xfrm>
          <a:prstGeom prst="rect">
            <a:avLst/>
          </a:prstGeom>
          <a:noFill/>
        </p:spPr>
        <p:txBody>
          <a:bodyPr>
            <a:spAutoFit/>
          </a:bodyPr>
          <a:lstStyle/>
          <a:p>
            <a:pPr algn="ctr">
              <a:defRPr/>
            </a:pPr>
            <a:r>
              <a:rPr lang="en-US" sz="1400" dirty="0">
                <a:solidFill>
                  <a:schemeClr val="accent3"/>
                </a:solidFill>
                <a:latin typeface="Orly's Font 2" pitchFamily="66" charset="0"/>
              </a:rPr>
              <a:t>one fourth</a:t>
            </a:r>
            <a:endParaRPr lang="en-US" sz="1400" dirty="0">
              <a:solidFill>
                <a:schemeClr val="accent6">
                  <a:lumMod val="75000"/>
                </a:schemeClr>
              </a:solidFill>
              <a:latin typeface="Orly's Font 2" pitchFamily="66" charset="0"/>
              <a:ea typeface="Verdana" pitchFamily="34" charset="0"/>
              <a:cs typeface="Verdana" pitchFamily="34" charset="0"/>
            </a:endParaRPr>
          </a:p>
        </p:txBody>
      </p:sp>
      <mc:AlternateContent xmlns:mc="http://schemas.openxmlformats.org/markup-compatibility/2006" xmlns:p14="http://schemas.microsoft.com/office/powerpoint/2010/main">
        <mc:Choice Requires="p14">
          <p:contentPart p14:bwMode="auto" r:id="rId9">
            <p14:nvContentPartPr>
              <p14:cNvPr id="21" name="Ink 20"/>
              <p14:cNvContentPartPr/>
              <p14:nvPr/>
            </p14:nvContentPartPr>
            <p14:xfrm>
              <a:off x="7579923" y="2240501"/>
              <a:ext cx="24840" cy="1380600"/>
            </p14:xfrm>
          </p:contentPart>
        </mc:Choice>
        <mc:Fallback xmlns="">
          <p:pic>
            <p:nvPicPr>
              <p:cNvPr id="21" name="Ink 20"/>
              <p:cNvPicPr/>
              <p:nvPr/>
            </p:nvPicPr>
            <p:blipFill>
              <a:blip r:embed="rId10"/>
              <a:stretch>
                <a:fillRect/>
              </a:stretch>
            </p:blipFill>
            <p:spPr>
              <a:xfrm>
                <a:off x="7564803" y="2227541"/>
                <a:ext cx="55440" cy="1409760"/>
              </a:xfrm>
              <a:prstGeom prst="rect">
                <a:avLst/>
              </a:prstGeom>
            </p:spPr>
          </p:pic>
        </mc:Fallback>
      </mc:AlternateContent>
      <p:sp>
        <p:nvSpPr>
          <p:cNvPr id="22" name="TextBox 21"/>
          <p:cNvSpPr txBox="1"/>
          <p:nvPr/>
        </p:nvSpPr>
        <p:spPr bwMode="auto">
          <a:xfrm>
            <a:off x="6416867" y="2992264"/>
            <a:ext cx="842963" cy="523875"/>
          </a:xfrm>
          <a:prstGeom prst="rect">
            <a:avLst/>
          </a:prstGeom>
          <a:noFill/>
        </p:spPr>
        <p:txBody>
          <a:bodyPr>
            <a:spAutoFit/>
          </a:bodyPr>
          <a:lstStyle/>
          <a:p>
            <a:pPr algn="ctr">
              <a:defRPr/>
            </a:pPr>
            <a:r>
              <a:rPr lang="en-US" sz="1400" dirty="0">
                <a:solidFill>
                  <a:schemeClr val="accent3"/>
                </a:solidFill>
                <a:latin typeface="Orly's Font 2" pitchFamily="66" charset="0"/>
              </a:rPr>
              <a:t>one fourth</a:t>
            </a:r>
            <a:endParaRPr lang="en-US" sz="1400" dirty="0">
              <a:solidFill>
                <a:schemeClr val="accent6">
                  <a:lumMod val="75000"/>
                </a:schemeClr>
              </a:solidFill>
              <a:latin typeface="Orly's Font 2" pitchFamily="66" charset="0"/>
              <a:ea typeface="Verdana" pitchFamily="34" charset="0"/>
              <a:cs typeface="Verdana" pitchFamily="34" charset="0"/>
            </a:endParaRPr>
          </a:p>
        </p:txBody>
      </p:sp>
      <p:sp>
        <p:nvSpPr>
          <p:cNvPr id="23" name="TextBox 22"/>
          <p:cNvSpPr txBox="1"/>
          <p:nvPr/>
        </p:nvSpPr>
        <p:spPr bwMode="auto">
          <a:xfrm>
            <a:off x="7907425" y="2296441"/>
            <a:ext cx="842962" cy="522288"/>
          </a:xfrm>
          <a:prstGeom prst="rect">
            <a:avLst/>
          </a:prstGeom>
          <a:noFill/>
        </p:spPr>
        <p:txBody>
          <a:bodyPr>
            <a:spAutoFit/>
          </a:bodyPr>
          <a:lstStyle/>
          <a:p>
            <a:pPr algn="ctr">
              <a:defRPr/>
            </a:pPr>
            <a:r>
              <a:rPr lang="en-US" sz="1400" dirty="0">
                <a:solidFill>
                  <a:schemeClr val="accent3"/>
                </a:solidFill>
                <a:latin typeface="Orly's Font 2" pitchFamily="66" charset="0"/>
              </a:rPr>
              <a:t>one fourth</a:t>
            </a:r>
            <a:endParaRPr lang="en-US" sz="1400" dirty="0">
              <a:solidFill>
                <a:schemeClr val="accent6">
                  <a:lumMod val="75000"/>
                </a:schemeClr>
              </a:solidFill>
              <a:latin typeface="Orly's Font 2" pitchFamily="66" charset="0"/>
              <a:ea typeface="Verdana" pitchFamily="34" charset="0"/>
              <a:cs typeface="Verdana" pitchFamily="34" charset="0"/>
            </a:endParaRPr>
          </a:p>
        </p:txBody>
      </p:sp>
      <mc:AlternateContent xmlns:mc="http://schemas.openxmlformats.org/markup-compatibility/2006" xmlns:p14="http://schemas.microsoft.com/office/powerpoint/2010/main">
        <mc:Choice Requires="p14">
          <p:contentPart p14:bwMode="auto" r:id="rId11">
            <p14:nvContentPartPr>
              <p14:cNvPr id="24" name="Ink 23"/>
              <p14:cNvContentPartPr/>
              <p14:nvPr/>
            </p14:nvContentPartPr>
            <p14:xfrm>
              <a:off x="6789003" y="3444341"/>
              <a:ext cx="360" cy="360"/>
            </p14:xfrm>
          </p:contentPart>
        </mc:Choice>
        <mc:Fallback xmlns="">
          <p:pic>
            <p:nvPicPr>
              <p:cNvPr id="24" name="Ink 23"/>
              <p:cNvPicPr/>
              <p:nvPr/>
            </p:nvPicPr>
            <p:blipFill>
              <a:blip r:embed="rId12"/>
              <a:stretch>
                <a:fillRect/>
              </a:stretch>
            </p:blipFill>
            <p:spPr>
              <a:xfrm>
                <a:off x="6785763" y="3441101"/>
                <a:ext cx="6840" cy="6840"/>
              </a:xfrm>
              <a:prstGeom prst="rect">
                <a:avLst/>
              </a:prstGeom>
            </p:spPr>
          </p:pic>
        </mc:Fallback>
      </mc:AlternateContent>
      <p:grpSp>
        <p:nvGrpSpPr>
          <p:cNvPr id="25" name="Group 24"/>
          <p:cNvGrpSpPr>
            <a:grpSpLocks/>
          </p:cNvGrpSpPr>
          <p:nvPr/>
        </p:nvGrpSpPr>
        <p:grpSpPr bwMode="auto">
          <a:xfrm>
            <a:off x="526173" y="3720927"/>
            <a:ext cx="1833563" cy="619125"/>
            <a:chOff x="570991" y="3771348"/>
            <a:chExt cx="1833547" cy="620175"/>
          </a:xfrm>
        </p:grpSpPr>
        <p:grpSp>
          <p:nvGrpSpPr>
            <p:cNvPr id="26" name="Group 58"/>
            <p:cNvGrpSpPr>
              <a:grpSpLocks/>
            </p:cNvGrpSpPr>
            <p:nvPr/>
          </p:nvGrpSpPr>
          <p:grpSpPr bwMode="auto">
            <a:xfrm>
              <a:off x="570991" y="3774980"/>
              <a:ext cx="484829" cy="616543"/>
              <a:chOff x="429571" y="3721894"/>
              <a:chExt cx="673560" cy="1522080"/>
            </a:xfrm>
          </p:grpSpPr>
          <mc:AlternateContent xmlns:mc="http://schemas.openxmlformats.org/markup-compatibility/2006" xmlns:p14="http://schemas.microsoft.com/office/powerpoint/2010/main">
            <mc:Choice Requires="p14">
              <p:contentPart p14:bwMode="auto" r:id="rId13">
                <p14:nvContentPartPr>
                  <p14:cNvPr id="31" name="Ink 30"/>
                  <p14:cNvContentPartPr/>
                  <p14:nvPr/>
                </p14:nvContentPartPr>
                <p14:xfrm>
                  <a:off x="595891" y="3721894"/>
                  <a:ext cx="485640" cy="375840"/>
                </p14:xfrm>
              </p:contentPart>
            </mc:Choice>
            <mc:Fallback xmlns="">
              <p:pic>
                <p:nvPicPr>
                  <p:cNvPr id="33" name="Ink 32"/>
                  <p:cNvPicPr/>
                  <p:nvPr/>
                </p:nvPicPr>
                <p:blipFill>
                  <a:blip r:embed="rId14"/>
                  <a:stretch>
                    <a:fillRect/>
                  </a:stretch>
                </p:blipFill>
                <p:spPr>
                  <a:xfrm>
                    <a:off x="574407" y="3686269"/>
                    <a:ext cx="530107" cy="451542"/>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32" name="Ink 31"/>
                  <p14:cNvContentPartPr/>
                  <p14:nvPr/>
                </p14:nvContentPartPr>
                <p14:xfrm>
                  <a:off x="429571" y="4120774"/>
                  <a:ext cx="673560" cy="1123200"/>
                </p14:xfrm>
              </p:contentPart>
            </mc:Choice>
            <mc:Fallback xmlns="">
              <p:pic>
                <p:nvPicPr>
                  <p:cNvPr id="34" name="Ink 33"/>
                  <p:cNvPicPr/>
                  <p:nvPr/>
                </p:nvPicPr>
                <p:blipFill>
                  <a:blip r:embed="rId16"/>
                  <a:stretch>
                    <a:fillRect/>
                  </a:stretch>
                </p:blipFill>
                <p:spPr>
                  <a:xfrm>
                    <a:off x="406569" y="4086063"/>
                    <a:ext cx="716064" cy="1197961"/>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33" name="Ink 32"/>
                  <p14:cNvContentPartPr/>
                  <p14:nvPr/>
                </p14:nvContentPartPr>
                <p14:xfrm>
                  <a:off x="634051" y="4303294"/>
                  <a:ext cx="465840" cy="281160"/>
                </p14:xfrm>
              </p:contentPart>
            </mc:Choice>
            <mc:Fallback xmlns="">
              <p:pic>
                <p:nvPicPr>
                  <p:cNvPr id="35" name="Ink 34"/>
                  <p:cNvPicPr/>
                  <p:nvPr/>
                </p:nvPicPr>
                <p:blipFill>
                  <a:blip r:embed="rId18"/>
                  <a:stretch>
                    <a:fillRect/>
                  </a:stretch>
                </p:blipFill>
                <p:spPr>
                  <a:xfrm>
                    <a:off x="611034" y="4262366"/>
                    <a:ext cx="505369" cy="361237"/>
                  </a:xfrm>
                  <a:prstGeom prst="rect">
                    <a:avLst/>
                  </a:prstGeom>
                </p:spPr>
              </p:pic>
            </mc:Fallback>
          </mc:AlternateContent>
        </p:grpSp>
        <p:grpSp>
          <p:nvGrpSpPr>
            <p:cNvPr id="27" name="Group 81"/>
            <p:cNvGrpSpPr>
              <a:grpSpLocks/>
            </p:cNvGrpSpPr>
            <p:nvPr/>
          </p:nvGrpSpPr>
          <p:grpSpPr bwMode="auto">
            <a:xfrm>
              <a:off x="1919709" y="3771348"/>
              <a:ext cx="484829" cy="616543"/>
              <a:chOff x="429571" y="3721894"/>
              <a:chExt cx="673560" cy="1522080"/>
            </a:xfrm>
          </p:grpSpPr>
          <mc:AlternateContent xmlns:mc="http://schemas.openxmlformats.org/markup-compatibility/2006" xmlns:p14="http://schemas.microsoft.com/office/powerpoint/2010/main">
            <mc:Choice Requires="p14">
              <p:contentPart p14:bwMode="auto" r:id="rId19">
                <p14:nvContentPartPr>
                  <p14:cNvPr id="28" name="Ink 27"/>
                  <p14:cNvContentPartPr/>
                  <p14:nvPr/>
                </p14:nvContentPartPr>
                <p14:xfrm>
                  <a:off x="595891" y="3721894"/>
                  <a:ext cx="485640" cy="375840"/>
                </p14:xfrm>
              </p:contentPart>
            </mc:Choice>
            <mc:Fallback xmlns="">
              <p:pic>
                <p:nvPicPr>
                  <p:cNvPr id="30" name="Ink 29"/>
                  <p:cNvPicPr/>
                  <p:nvPr/>
                </p:nvPicPr>
                <p:blipFill>
                  <a:blip r:embed="rId20"/>
                  <a:stretch>
                    <a:fillRect/>
                  </a:stretch>
                </p:blipFill>
                <p:spPr>
                  <a:xfrm>
                    <a:off x="574407" y="3686269"/>
                    <a:ext cx="530107" cy="451542"/>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29" name="Ink 28"/>
                  <p14:cNvContentPartPr/>
                  <p14:nvPr/>
                </p14:nvContentPartPr>
                <p14:xfrm>
                  <a:off x="429571" y="4120774"/>
                  <a:ext cx="673560" cy="1123200"/>
                </p14:xfrm>
              </p:contentPart>
            </mc:Choice>
            <mc:Fallback xmlns="">
              <p:pic>
                <p:nvPicPr>
                  <p:cNvPr id="31" name="Ink 30"/>
                  <p:cNvPicPr/>
                  <p:nvPr/>
                </p:nvPicPr>
                <p:blipFill>
                  <a:blip r:embed="rId22"/>
                  <a:stretch>
                    <a:fillRect/>
                  </a:stretch>
                </p:blipFill>
                <p:spPr>
                  <a:xfrm>
                    <a:off x="406569" y="4086036"/>
                    <a:ext cx="716064" cy="1198021"/>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30" name="Ink 29"/>
                  <p14:cNvContentPartPr/>
                  <p14:nvPr/>
                </p14:nvContentPartPr>
                <p14:xfrm>
                  <a:off x="634051" y="4303294"/>
                  <a:ext cx="465840" cy="281160"/>
                </p14:xfrm>
              </p:contentPart>
            </mc:Choice>
            <mc:Fallback xmlns="">
              <p:pic>
                <p:nvPicPr>
                  <p:cNvPr id="32" name="Ink 31"/>
                  <p:cNvPicPr/>
                  <p:nvPr/>
                </p:nvPicPr>
                <p:blipFill>
                  <a:blip r:embed="rId24"/>
                  <a:stretch>
                    <a:fillRect/>
                  </a:stretch>
                </p:blipFill>
                <p:spPr>
                  <a:xfrm>
                    <a:off x="611059" y="4262366"/>
                    <a:ext cx="505326" cy="361237"/>
                  </a:xfrm>
                  <a:prstGeom prst="rect">
                    <a:avLst/>
                  </a:prstGeom>
                </p:spPr>
              </p:pic>
            </mc:Fallback>
          </mc:AlternateContent>
        </p:grpSp>
      </p:grpSp>
      <p:grpSp>
        <p:nvGrpSpPr>
          <p:cNvPr id="34" name="Group 33"/>
          <p:cNvGrpSpPr>
            <a:grpSpLocks/>
          </p:cNvGrpSpPr>
          <p:nvPr/>
        </p:nvGrpSpPr>
        <p:grpSpPr bwMode="auto">
          <a:xfrm>
            <a:off x="3291598" y="3705052"/>
            <a:ext cx="2435225" cy="635000"/>
            <a:chOff x="3337648" y="3755525"/>
            <a:chExt cx="2434313" cy="635998"/>
          </a:xfrm>
        </p:grpSpPr>
        <p:grpSp>
          <p:nvGrpSpPr>
            <p:cNvPr id="35" name="Group 85"/>
            <p:cNvGrpSpPr>
              <a:grpSpLocks/>
            </p:cNvGrpSpPr>
            <p:nvPr/>
          </p:nvGrpSpPr>
          <p:grpSpPr bwMode="auto">
            <a:xfrm>
              <a:off x="3337648" y="3755525"/>
              <a:ext cx="484829" cy="616543"/>
              <a:chOff x="429571" y="3721894"/>
              <a:chExt cx="673560" cy="1522080"/>
            </a:xfrm>
          </p:grpSpPr>
          <mc:AlternateContent xmlns:mc="http://schemas.openxmlformats.org/markup-compatibility/2006" xmlns:p14="http://schemas.microsoft.com/office/powerpoint/2010/main">
            <mc:Choice Requires="p14">
              <p:contentPart p14:bwMode="auto" r:id="rId25">
                <p14:nvContentPartPr>
                  <p14:cNvPr id="44" name="Ink 43"/>
                  <p14:cNvContentPartPr/>
                  <p14:nvPr/>
                </p14:nvContentPartPr>
                <p14:xfrm>
                  <a:off x="595891" y="3721894"/>
                  <a:ext cx="485640" cy="375840"/>
                </p14:xfrm>
              </p:contentPart>
            </mc:Choice>
            <mc:Fallback xmlns="">
              <p:pic>
                <p:nvPicPr>
                  <p:cNvPr id="46" name="Ink 45"/>
                  <p:cNvPicPr/>
                  <p:nvPr/>
                </p:nvPicPr>
                <p:blipFill>
                  <a:blip r:embed="rId26"/>
                  <a:stretch>
                    <a:fillRect/>
                  </a:stretch>
                </p:blipFill>
                <p:spPr>
                  <a:xfrm>
                    <a:off x="574407" y="3686269"/>
                    <a:ext cx="530107" cy="451542"/>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45" name="Ink 44"/>
                  <p14:cNvContentPartPr/>
                  <p14:nvPr/>
                </p14:nvContentPartPr>
                <p14:xfrm>
                  <a:off x="429571" y="4120774"/>
                  <a:ext cx="673560" cy="1123200"/>
                </p14:xfrm>
              </p:contentPart>
            </mc:Choice>
            <mc:Fallback xmlns="">
              <p:pic>
                <p:nvPicPr>
                  <p:cNvPr id="47" name="Ink 46"/>
                  <p:cNvPicPr/>
                  <p:nvPr/>
                </p:nvPicPr>
                <p:blipFill>
                  <a:blip r:embed="rId28"/>
                  <a:stretch>
                    <a:fillRect/>
                  </a:stretch>
                </p:blipFill>
                <p:spPr>
                  <a:xfrm>
                    <a:off x="406569" y="4086036"/>
                    <a:ext cx="716064" cy="1198021"/>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46" name="Ink 45"/>
                  <p14:cNvContentPartPr/>
                  <p14:nvPr/>
                </p14:nvContentPartPr>
                <p14:xfrm>
                  <a:off x="634051" y="4303294"/>
                  <a:ext cx="465840" cy="281160"/>
                </p14:xfrm>
              </p:contentPart>
            </mc:Choice>
            <mc:Fallback xmlns="">
              <p:pic>
                <p:nvPicPr>
                  <p:cNvPr id="48" name="Ink 47"/>
                  <p:cNvPicPr/>
                  <p:nvPr/>
                </p:nvPicPr>
                <p:blipFill>
                  <a:blip r:embed="rId30"/>
                  <a:stretch>
                    <a:fillRect/>
                  </a:stretch>
                </p:blipFill>
                <p:spPr>
                  <a:xfrm>
                    <a:off x="611059" y="4262366"/>
                    <a:ext cx="505326" cy="361237"/>
                  </a:xfrm>
                  <a:prstGeom prst="rect">
                    <a:avLst/>
                  </a:prstGeom>
                </p:spPr>
              </p:pic>
            </mc:Fallback>
          </mc:AlternateContent>
        </p:grpSp>
        <p:grpSp>
          <p:nvGrpSpPr>
            <p:cNvPr id="36" name="Group 89"/>
            <p:cNvGrpSpPr>
              <a:grpSpLocks/>
            </p:cNvGrpSpPr>
            <p:nvPr/>
          </p:nvGrpSpPr>
          <p:grpSpPr bwMode="auto">
            <a:xfrm>
              <a:off x="4270758" y="3774980"/>
              <a:ext cx="484829" cy="616543"/>
              <a:chOff x="429571" y="3721894"/>
              <a:chExt cx="673560" cy="1522080"/>
            </a:xfrm>
          </p:grpSpPr>
          <mc:AlternateContent xmlns:mc="http://schemas.openxmlformats.org/markup-compatibility/2006" xmlns:p14="http://schemas.microsoft.com/office/powerpoint/2010/main">
            <mc:Choice Requires="p14">
              <p:contentPart p14:bwMode="auto" r:id="rId31">
                <p14:nvContentPartPr>
                  <p14:cNvPr id="41" name="Ink 40"/>
                  <p14:cNvContentPartPr/>
                  <p14:nvPr/>
                </p14:nvContentPartPr>
                <p14:xfrm>
                  <a:off x="595891" y="3721894"/>
                  <a:ext cx="485640" cy="375840"/>
                </p14:xfrm>
              </p:contentPart>
            </mc:Choice>
            <mc:Fallback xmlns="">
              <p:pic>
                <p:nvPicPr>
                  <p:cNvPr id="43" name="Ink 42"/>
                  <p:cNvPicPr/>
                  <p:nvPr/>
                </p:nvPicPr>
                <p:blipFill>
                  <a:blip r:embed="rId32"/>
                  <a:stretch>
                    <a:fillRect/>
                  </a:stretch>
                </p:blipFill>
                <p:spPr>
                  <a:xfrm>
                    <a:off x="574407" y="3686269"/>
                    <a:ext cx="530107" cy="451542"/>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42" name="Ink 41"/>
                  <p14:cNvContentPartPr/>
                  <p14:nvPr/>
                </p14:nvContentPartPr>
                <p14:xfrm>
                  <a:off x="429571" y="4120774"/>
                  <a:ext cx="673560" cy="1123200"/>
                </p14:xfrm>
              </p:contentPart>
            </mc:Choice>
            <mc:Fallback xmlns="">
              <p:pic>
                <p:nvPicPr>
                  <p:cNvPr id="44" name="Ink 43"/>
                  <p:cNvPicPr/>
                  <p:nvPr/>
                </p:nvPicPr>
                <p:blipFill>
                  <a:blip r:embed="rId34"/>
                  <a:stretch>
                    <a:fillRect/>
                  </a:stretch>
                </p:blipFill>
                <p:spPr>
                  <a:xfrm>
                    <a:off x="406586" y="4086036"/>
                    <a:ext cx="716032" cy="119713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43" name="Ink 42"/>
                  <p14:cNvContentPartPr/>
                  <p14:nvPr/>
                </p14:nvContentPartPr>
                <p14:xfrm>
                  <a:off x="634051" y="4303294"/>
                  <a:ext cx="465840" cy="281160"/>
                </p14:xfrm>
              </p:contentPart>
            </mc:Choice>
            <mc:Fallback xmlns="">
              <p:pic>
                <p:nvPicPr>
                  <p:cNvPr id="45" name="Ink 44"/>
                  <p:cNvPicPr/>
                  <p:nvPr/>
                </p:nvPicPr>
                <p:blipFill>
                  <a:blip r:embed="rId36"/>
                  <a:stretch>
                    <a:fillRect/>
                  </a:stretch>
                </p:blipFill>
                <p:spPr>
                  <a:xfrm>
                    <a:off x="611059" y="4262366"/>
                    <a:ext cx="505326" cy="361237"/>
                  </a:xfrm>
                  <a:prstGeom prst="rect">
                    <a:avLst/>
                  </a:prstGeom>
                </p:spPr>
              </p:pic>
            </mc:Fallback>
          </mc:AlternateContent>
        </p:grpSp>
        <p:grpSp>
          <p:nvGrpSpPr>
            <p:cNvPr id="37" name="Group 93"/>
            <p:cNvGrpSpPr>
              <a:grpSpLocks/>
            </p:cNvGrpSpPr>
            <p:nvPr/>
          </p:nvGrpSpPr>
          <p:grpSpPr bwMode="auto">
            <a:xfrm>
              <a:off x="5287132" y="3759157"/>
              <a:ext cx="484829" cy="616543"/>
              <a:chOff x="429571" y="3721894"/>
              <a:chExt cx="673560" cy="1522080"/>
            </a:xfrm>
          </p:grpSpPr>
          <mc:AlternateContent xmlns:mc="http://schemas.openxmlformats.org/markup-compatibility/2006" xmlns:p14="http://schemas.microsoft.com/office/powerpoint/2010/main">
            <mc:Choice Requires="p14">
              <p:contentPart p14:bwMode="auto" r:id="rId37">
                <p14:nvContentPartPr>
                  <p14:cNvPr id="38" name="Ink 37"/>
                  <p14:cNvContentPartPr/>
                  <p14:nvPr/>
                </p14:nvContentPartPr>
                <p14:xfrm>
                  <a:off x="595891" y="3721894"/>
                  <a:ext cx="485640" cy="375840"/>
                </p14:xfrm>
              </p:contentPart>
            </mc:Choice>
            <mc:Fallback xmlns="">
              <p:pic>
                <p:nvPicPr>
                  <p:cNvPr id="40" name="Ink 39"/>
                  <p:cNvPicPr/>
                  <p:nvPr/>
                </p:nvPicPr>
                <p:blipFill>
                  <a:blip r:embed="rId38"/>
                  <a:stretch>
                    <a:fillRect/>
                  </a:stretch>
                </p:blipFill>
                <p:spPr>
                  <a:xfrm>
                    <a:off x="574407" y="3686269"/>
                    <a:ext cx="530107" cy="451542"/>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39" name="Ink 38"/>
                  <p14:cNvContentPartPr/>
                  <p14:nvPr/>
                </p14:nvContentPartPr>
                <p14:xfrm>
                  <a:off x="429571" y="4120774"/>
                  <a:ext cx="673560" cy="1123200"/>
                </p14:xfrm>
              </p:contentPart>
            </mc:Choice>
            <mc:Fallback xmlns="">
              <p:pic>
                <p:nvPicPr>
                  <p:cNvPr id="41" name="Ink 40"/>
                  <p:cNvPicPr/>
                  <p:nvPr/>
                </p:nvPicPr>
                <p:blipFill>
                  <a:blip r:embed="rId40"/>
                  <a:stretch>
                    <a:fillRect/>
                  </a:stretch>
                </p:blipFill>
                <p:spPr>
                  <a:xfrm>
                    <a:off x="406569" y="4086063"/>
                    <a:ext cx="716064" cy="1197071"/>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40" name="Ink 39"/>
                  <p14:cNvContentPartPr/>
                  <p14:nvPr/>
                </p14:nvContentPartPr>
                <p14:xfrm>
                  <a:off x="634051" y="4303294"/>
                  <a:ext cx="465840" cy="281160"/>
                </p14:xfrm>
              </p:contentPart>
            </mc:Choice>
            <mc:Fallback xmlns="">
              <p:pic>
                <p:nvPicPr>
                  <p:cNvPr id="42" name="Ink 41"/>
                  <p:cNvPicPr/>
                  <p:nvPr/>
                </p:nvPicPr>
                <p:blipFill>
                  <a:blip r:embed="rId42"/>
                  <a:stretch>
                    <a:fillRect/>
                  </a:stretch>
                </p:blipFill>
                <p:spPr>
                  <a:xfrm>
                    <a:off x="611059" y="4262366"/>
                    <a:ext cx="505326" cy="361237"/>
                  </a:xfrm>
                  <a:prstGeom prst="rect">
                    <a:avLst/>
                  </a:prstGeom>
                </p:spPr>
              </p:pic>
            </mc:Fallback>
          </mc:AlternateContent>
        </p:grpSp>
      </p:grpSp>
      <p:grpSp>
        <p:nvGrpSpPr>
          <p:cNvPr id="47" name="Group 46"/>
          <p:cNvGrpSpPr>
            <a:grpSpLocks/>
          </p:cNvGrpSpPr>
          <p:nvPr/>
        </p:nvGrpSpPr>
        <p:grpSpPr bwMode="auto">
          <a:xfrm>
            <a:off x="6163386" y="3659015"/>
            <a:ext cx="2714625" cy="668337"/>
            <a:chOff x="6208276" y="3709672"/>
            <a:chExt cx="2715703" cy="668040"/>
          </a:xfrm>
        </p:grpSpPr>
        <p:grpSp>
          <p:nvGrpSpPr>
            <p:cNvPr id="48" name="Group 97"/>
            <p:cNvGrpSpPr>
              <a:grpSpLocks/>
            </p:cNvGrpSpPr>
            <p:nvPr/>
          </p:nvGrpSpPr>
          <p:grpSpPr bwMode="auto">
            <a:xfrm>
              <a:off x="6208276" y="3709672"/>
              <a:ext cx="484829" cy="616543"/>
              <a:chOff x="429571" y="3721894"/>
              <a:chExt cx="673560" cy="1522080"/>
            </a:xfrm>
          </p:grpSpPr>
          <mc:AlternateContent xmlns:mc="http://schemas.openxmlformats.org/markup-compatibility/2006" xmlns:p14="http://schemas.microsoft.com/office/powerpoint/2010/main">
            <mc:Choice Requires="p14">
              <p:contentPart p14:bwMode="auto" r:id="rId43">
                <p14:nvContentPartPr>
                  <p14:cNvPr id="61" name="Ink 60"/>
                  <p14:cNvContentPartPr/>
                  <p14:nvPr/>
                </p14:nvContentPartPr>
                <p14:xfrm>
                  <a:off x="595891" y="3721894"/>
                  <a:ext cx="485640" cy="375840"/>
                </p14:xfrm>
              </p:contentPart>
            </mc:Choice>
            <mc:Fallback xmlns="">
              <p:pic>
                <p:nvPicPr>
                  <p:cNvPr id="63" name="Ink 62"/>
                  <p:cNvPicPr/>
                  <p:nvPr/>
                </p:nvPicPr>
                <p:blipFill>
                  <a:blip r:embed="rId44"/>
                  <a:stretch>
                    <a:fillRect/>
                  </a:stretch>
                </p:blipFill>
                <p:spPr>
                  <a:xfrm>
                    <a:off x="574385" y="3686354"/>
                    <a:ext cx="530153" cy="451363"/>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62" name="Ink 61"/>
                  <p14:cNvContentPartPr/>
                  <p14:nvPr/>
                </p14:nvContentPartPr>
                <p14:xfrm>
                  <a:off x="429571" y="4120774"/>
                  <a:ext cx="673560" cy="1123200"/>
                </p14:xfrm>
              </p:contentPart>
            </mc:Choice>
            <mc:Fallback xmlns="">
              <p:pic>
                <p:nvPicPr>
                  <p:cNvPr id="64" name="Ink 63"/>
                  <p:cNvPicPr/>
                  <p:nvPr/>
                </p:nvPicPr>
                <p:blipFill>
                  <a:blip r:embed="rId46"/>
                  <a:stretch>
                    <a:fillRect/>
                  </a:stretch>
                </p:blipFill>
                <p:spPr>
                  <a:xfrm>
                    <a:off x="406552" y="4086118"/>
                    <a:ext cx="716095" cy="1197843"/>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63" name="Ink 62"/>
                  <p14:cNvContentPartPr/>
                  <p14:nvPr/>
                </p14:nvContentPartPr>
                <p14:xfrm>
                  <a:off x="634051" y="4303294"/>
                  <a:ext cx="465840" cy="281160"/>
                </p14:xfrm>
              </p:contentPart>
            </mc:Choice>
            <mc:Fallback xmlns="">
              <p:pic>
                <p:nvPicPr>
                  <p:cNvPr id="65" name="Ink 64"/>
                  <p:cNvPicPr/>
                  <p:nvPr/>
                </p:nvPicPr>
                <p:blipFill>
                  <a:blip r:embed="rId48"/>
                  <a:stretch>
                    <a:fillRect/>
                  </a:stretch>
                </p:blipFill>
                <p:spPr>
                  <a:xfrm>
                    <a:off x="611034" y="4262366"/>
                    <a:ext cx="505369" cy="361237"/>
                  </a:xfrm>
                  <a:prstGeom prst="rect">
                    <a:avLst/>
                  </a:prstGeom>
                </p:spPr>
              </p:pic>
            </mc:Fallback>
          </mc:AlternateContent>
        </p:grpSp>
        <p:grpSp>
          <p:nvGrpSpPr>
            <p:cNvPr id="49" name="Group 101"/>
            <p:cNvGrpSpPr>
              <a:grpSpLocks/>
            </p:cNvGrpSpPr>
            <p:nvPr/>
          </p:nvGrpSpPr>
          <p:grpSpPr bwMode="auto">
            <a:xfrm>
              <a:off x="6986146" y="3716361"/>
              <a:ext cx="484829" cy="616543"/>
              <a:chOff x="429571" y="3721894"/>
              <a:chExt cx="673560" cy="1522080"/>
            </a:xfrm>
          </p:grpSpPr>
          <mc:AlternateContent xmlns:mc="http://schemas.openxmlformats.org/markup-compatibility/2006" xmlns:p14="http://schemas.microsoft.com/office/powerpoint/2010/main">
            <mc:Choice Requires="p14">
              <p:contentPart p14:bwMode="auto" r:id="rId49">
                <p14:nvContentPartPr>
                  <p14:cNvPr id="58" name="Ink 57"/>
                  <p14:cNvContentPartPr/>
                  <p14:nvPr/>
                </p14:nvContentPartPr>
                <p14:xfrm>
                  <a:off x="595891" y="3721894"/>
                  <a:ext cx="485640" cy="375840"/>
                </p14:xfrm>
              </p:contentPart>
            </mc:Choice>
            <mc:Fallback xmlns="">
              <p:pic>
                <p:nvPicPr>
                  <p:cNvPr id="60" name="Ink 59"/>
                  <p:cNvPicPr/>
                  <p:nvPr/>
                </p:nvPicPr>
                <p:blipFill>
                  <a:blip r:embed="rId50"/>
                  <a:stretch>
                    <a:fillRect/>
                  </a:stretch>
                </p:blipFill>
                <p:spPr>
                  <a:xfrm>
                    <a:off x="574385" y="3686354"/>
                    <a:ext cx="530153" cy="451363"/>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59" name="Ink 58"/>
                  <p14:cNvContentPartPr/>
                  <p14:nvPr/>
                </p14:nvContentPartPr>
                <p14:xfrm>
                  <a:off x="429571" y="4120774"/>
                  <a:ext cx="673560" cy="1123200"/>
                </p14:xfrm>
              </p:contentPart>
            </mc:Choice>
            <mc:Fallback xmlns="">
              <p:pic>
                <p:nvPicPr>
                  <p:cNvPr id="61" name="Ink 60"/>
                  <p:cNvPicPr/>
                  <p:nvPr/>
                </p:nvPicPr>
                <p:blipFill>
                  <a:blip r:embed="rId52"/>
                  <a:stretch>
                    <a:fillRect/>
                  </a:stretch>
                </p:blipFill>
                <p:spPr>
                  <a:xfrm>
                    <a:off x="406552" y="4086146"/>
                    <a:ext cx="716095" cy="1197784"/>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60" name="Ink 59"/>
                  <p14:cNvContentPartPr/>
                  <p14:nvPr/>
                </p14:nvContentPartPr>
                <p14:xfrm>
                  <a:off x="634051" y="4303294"/>
                  <a:ext cx="465840" cy="281160"/>
                </p14:xfrm>
              </p:contentPart>
            </mc:Choice>
            <mc:Fallback xmlns="">
              <p:pic>
                <p:nvPicPr>
                  <p:cNvPr id="62" name="Ink 61"/>
                  <p:cNvPicPr/>
                  <p:nvPr/>
                </p:nvPicPr>
                <p:blipFill>
                  <a:blip r:embed="rId54"/>
                  <a:stretch>
                    <a:fillRect/>
                  </a:stretch>
                </p:blipFill>
                <p:spPr>
                  <a:xfrm>
                    <a:off x="611034" y="4262366"/>
                    <a:ext cx="505369" cy="361237"/>
                  </a:xfrm>
                  <a:prstGeom prst="rect">
                    <a:avLst/>
                  </a:prstGeom>
                </p:spPr>
              </p:pic>
            </mc:Fallback>
          </mc:AlternateContent>
        </p:grpSp>
        <p:grpSp>
          <p:nvGrpSpPr>
            <p:cNvPr id="50" name="Group 105"/>
            <p:cNvGrpSpPr>
              <a:grpSpLocks/>
            </p:cNvGrpSpPr>
            <p:nvPr/>
          </p:nvGrpSpPr>
          <p:grpSpPr bwMode="auto">
            <a:xfrm>
              <a:off x="7704138" y="3739702"/>
              <a:ext cx="484829" cy="616543"/>
              <a:chOff x="429571" y="3721894"/>
              <a:chExt cx="673560" cy="1522080"/>
            </a:xfrm>
          </p:grpSpPr>
          <mc:AlternateContent xmlns:mc="http://schemas.openxmlformats.org/markup-compatibility/2006" xmlns:p14="http://schemas.microsoft.com/office/powerpoint/2010/main">
            <mc:Choice Requires="p14">
              <p:contentPart p14:bwMode="auto" r:id="rId55">
                <p14:nvContentPartPr>
                  <p14:cNvPr id="55" name="Ink 54"/>
                  <p14:cNvContentPartPr/>
                  <p14:nvPr/>
                </p14:nvContentPartPr>
                <p14:xfrm>
                  <a:off x="595891" y="3721894"/>
                  <a:ext cx="485640" cy="375840"/>
                </p14:xfrm>
              </p:contentPart>
            </mc:Choice>
            <mc:Fallback xmlns="">
              <p:pic>
                <p:nvPicPr>
                  <p:cNvPr id="57" name="Ink 56"/>
                  <p:cNvPicPr/>
                  <p:nvPr/>
                </p:nvPicPr>
                <p:blipFill>
                  <a:blip r:embed="rId56"/>
                  <a:stretch>
                    <a:fillRect/>
                  </a:stretch>
                </p:blipFill>
                <p:spPr>
                  <a:xfrm>
                    <a:off x="574363" y="3686354"/>
                    <a:ext cx="530199" cy="451363"/>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56" name="Ink 55"/>
                  <p14:cNvContentPartPr/>
                  <p14:nvPr/>
                </p14:nvContentPartPr>
                <p14:xfrm>
                  <a:off x="429571" y="4120774"/>
                  <a:ext cx="673560" cy="1123200"/>
                </p14:xfrm>
              </p:contentPart>
            </mc:Choice>
            <mc:Fallback xmlns="">
              <p:pic>
                <p:nvPicPr>
                  <p:cNvPr id="58" name="Ink 57"/>
                  <p:cNvPicPr/>
                  <p:nvPr/>
                </p:nvPicPr>
                <p:blipFill>
                  <a:blip r:embed="rId58"/>
                  <a:stretch>
                    <a:fillRect/>
                  </a:stretch>
                </p:blipFill>
                <p:spPr>
                  <a:xfrm>
                    <a:off x="406552" y="4086118"/>
                    <a:ext cx="716095" cy="1196954"/>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57" name="Ink 56"/>
                  <p14:cNvContentPartPr/>
                  <p14:nvPr/>
                </p14:nvContentPartPr>
                <p14:xfrm>
                  <a:off x="634051" y="4303294"/>
                  <a:ext cx="465840" cy="281160"/>
                </p14:xfrm>
              </p:contentPart>
            </mc:Choice>
            <mc:Fallback xmlns="">
              <p:pic>
                <p:nvPicPr>
                  <p:cNvPr id="59" name="Ink 58"/>
                  <p:cNvPicPr/>
                  <p:nvPr/>
                </p:nvPicPr>
                <p:blipFill>
                  <a:blip r:embed="rId60"/>
                  <a:stretch>
                    <a:fillRect/>
                  </a:stretch>
                </p:blipFill>
                <p:spPr>
                  <a:xfrm>
                    <a:off x="611034" y="4262366"/>
                    <a:ext cx="505369" cy="361237"/>
                  </a:xfrm>
                  <a:prstGeom prst="rect">
                    <a:avLst/>
                  </a:prstGeom>
                </p:spPr>
              </p:pic>
            </mc:Fallback>
          </mc:AlternateContent>
        </p:grpSp>
        <p:grpSp>
          <p:nvGrpSpPr>
            <p:cNvPr id="51" name="Group 109"/>
            <p:cNvGrpSpPr>
              <a:grpSpLocks/>
            </p:cNvGrpSpPr>
            <p:nvPr/>
          </p:nvGrpSpPr>
          <p:grpSpPr bwMode="auto">
            <a:xfrm>
              <a:off x="8439150" y="3761169"/>
              <a:ext cx="484829" cy="616543"/>
              <a:chOff x="429571" y="3721894"/>
              <a:chExt cx="673560" cy="1522080"/>
            </a:xfrm>
          </p:grpSpPr>
          <mc:AlternateContent xmlns:mc="http://schemas.openxmlformats.org/markup-compatibility/2006" xmlns:p14="http://schemas.microsoft.com/office/powerpoint/2010/main">
            <mc:Choice Requires="p14">
              <p:contentPart p14:bwMode="auto" r:id="rId61">
                <p14:nvContentPartPr>
                  <p14:cNvPr id="52" name="Ink 51"/>
                  <p14:cNvContentPartPr/>
                  <p14:nvPr/>
                </p14:nvContentPartPr>
                <p14:xfrm>
                  <a:off x="595891" y="3721894"/>
                  <a:ext cx="485640" cy="375840"/>
                </p14:xfrm>
              </p:contentPart>
            </mc:Choice>
            <mc:Fallback xmlns="">
              <p:pic>
                <p:nvPicPr>
                  <p:cNvPr id="54" name="Ink 53"/>
                  <p:cNvPicPr/>
                  <p:nvPr/>
                </p:nvPicPr>
                <p:blipFill>
                  <a:blip r:embed="rId62"/>
                  <a:stretch>
                    <a:fillRect/>
                  </a:stretch>
                </p:blipFill>
                <p:spPr>
                  <a:xfrm>
                    <a:off x="574363" y="3686354"/>
                    <a:ext cx="530199" cy="451363"/>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53" name="Ink 52"/>
                  <p14:cNvContentPartPr/>
                  <p14:nvPr/>
                </p14:nvContentPartPr>
                <p14:xfrm>
                  <a:off x="429571" y="4120774"/>
                  <a:ext cx="673560" cy="1123200"/>
                </p14:xfrm>
              </p:contentPart>
            </mc:Choice>
            <mc:Fallback xmlns="">
              <p:pic>
                <p:nvPicPr>
                  <p:cNvPr id="55" name="Ink 54"/>
                  <p:cNvPicPr/>
                  <p:nvPr/>
                </p:nvPicPr>
                <p:blipFill>
                  <a:blip r:embed="rId64"/>
                  <a:stretch>
                    <a:fillRect/>
                  </a:stretch>
                </p:blipFill>
                <p:spPr>
                  <a:xfrm>
                    <a:off x="406552" y="4086146"/>
                    <a:ext cx="716095" cy="1197784"/>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54" name="Ink 53"/>
                  <p14:cNvContentPartPr/>
                  <p14:nvPr/>
                </p14:nvContentPartPr>
                <p14:xfrm>
                  <a:off x="634051" y="4303294"/>
                  <a:ext cx="465840" cy="281160"/>
                </p14:xfrm>
              </p:contentPart>
            </mc:Choice>
            <mc:Fallback xmlns="">
              <p:pic>
                <p:nvPicPr>
                  <p:cNvPr id="56" name="Ink 55"/>
                  <p:cNvPicPr/>
                  <p:nvPr/>
                </p:nvPicPr>
                <p:blipFill>
                  <a:blip r:embed="rId66"/>
                  <a:stretch>
                    <a:fillRect/>
                  </a:stretch>
                </p:blipFill>
                <p:spPr>
                  <a:xfrm>
                    <a:off x="611034" y="4262366"/>
                    <a:ext cx="505369" cy="361237"/>
                  </a:xfrm>
                  <a:prstGeom prst="rect">
                    <a:avLst/>
                  </a:prstGeom>
                </p:spPr>
              </p:pic>
            </mc:Fallback>
          </mc:AlternateContent>
        </p:grpSp>
      </p:grpSp>
      <mc:AlternateContent xmlns:mc="http://schemas.openxmlformats.org/markup-compatibility/2006" xmlns:p14="http://schemas.microsoft.com/office/powerpoint/2010/main">
        <mc:Choice Requires="p14">
          <p:contentPart p14:bwMode="auto" r:id="rId67">
            <p14:nvContentPartPr>
              <p14:cNvPr id="64" name="Ink 63"/>
              <p14:cNvContentPartPr/>
              <p14:nvPr/>
            </p14:nvContentPartPr>
            <p14:xfrm>
              <a:off x="6166824" y="2915690"/>
              <a:ext cx="2788920" cy="24840"/>
            </p14:xfrm>
          </p:contentPart>
        </mc:Choice>
        <mc:Fallback xmlns="">
          <p:pic>
            <p:nvPicPr>
              <p:cNvPr id="64" name="Ink 63"/>
              <p:cNvPicPr/>
              <p:nvPr/>
            </p:nvPicPr>
            <p:blipFill>
              <a:blip r:embed="rId68"/>
              <a:stretch>
                <a:fillRect/>
              </a:stretch>
            </p:blipFill>
            <p:spPr>
              <a:xfrm>
                <a:off x="6159264" y="2899850"/>
                <a:ext cx="2812320" cy="55800"/>
              </a:xfrm>
              <a:prstGeom prst="rect">
                <a:avLst/>
              </a:prstGeom>
            </p:spPr>
          </p:pic>
        </mc:Fallback>
      </mc:AlternateContent>
      <p:sp>
        <p:nvSpPr>
          <p:cNvPr id="65" name="TextBox 64"/>
          <p:cNvSpPr txBox="1"/>
          <p:nvPr/>
        </p:nvSpPr>
        <p:spPr bwMode="auto">
          <a:xfrm>
            <a:off x="7956070" y="2993851"/>
            <a:ext cx="842962" cy="522288"/>
          </a:xfrm>
          <a:prstGeom prst="rect">
            <a:avLst/>
          </a:prstGeom>
          <a:noFill/>
        </p:spPr>
        <p:txBody>
          <a:bodyPr>
            <a:spAutoFit/>
          </a:bodyPr>
          <a:lstStyle/>
          <a:p>
            <a:pPr algn="ctr">
              <a:defRPr/>
            </a:pPr>
            <a:r>
              <a:rPr lang="en-US" sz="1400" dirty="0">
                <a:solidFill>
                  <a:schemeClr val="accent3"/>
                </a:solidFill>
                <a:latin typeface="Orly's Font 2" pitchFamily="66" charset="0"/>
              </a:rPr>
              <a:t>one fourth</a:t>
            </a:r>
            <a:endParaRPr lang="en-US" sz="1400" dirty="0">
              <a:solidFill>
                <a:schemeClr val="accent6">
                  <a:lumMod val="75000"/>
                </a:schemeClr>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654039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par>
                                <p:cTn id="23" presetID="10"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500"/>
                                        <p:tgtEl>
                                          <p:spTgt spid="25"/>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par>
                                <p:cTn id="36" presetID="10" presetClass="entr" presetSubtype="0" fill="hold"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fade">
                                      <p:cBhvr>
                                        <p:cTn id="43" dur="500"/>
                                        <p:tgtEl>
                                          <p:spTgt spid="34"/>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500"/>
                                        <p:tgtEl>
                                          <p:spTgt spid="21"/>
                                        </p:tgtEl>
                                      </p:cBhvr>
                                    </p:animEffect>
                                  </p:childTnLst>
                                </p:cTn>
                              </p:par>
                              <p:par>
                                <p:cTn id="49" presetID="10" presetClass="entr" presetSubtype="0" fill="hold" nodeType="withEffect">
                                  <p:stCondLst>
                                    <p:cond delay="0"/>
                                  </p:stCondLst>
                                  <p:childTnLst>
                                    <p:set>
                                      <p:cBhvr>
                                        <p:cTn id="50" dur="1" fill="hold">
                                          <p:stCondLst>
                                            <p:cond delay="0"/>
                                          </p:stCondLst>
                                        </p:cTn>
                                        <p:tgtEl>
                                          <p:spTgt spid="64"/>
                                        </p:tgtEl>
                                        <p:attrNameLst>
                                          <p:attrName>style.visibility</p:attrName>
                                        </p:attrNameLst>
                                      </p:cBhvr>
                                      <p:to>
                                        <p:strVal val="visible"/>
                                      </p:to>
                                    </p:set>
                                    <p:animEffect transition="in" filter="fade">
                                      <p:cBhvr>
                                        <p:cTn id="51" dur="500"/>
                                        <p:tgtEl>
                                          <p:spTgt spid="6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500"/>
                                        <p:tgtEl>
                                          <p:spTgt spid="20"/>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fade">
                                      <p:cBhvr>
                                        <p:cTn id="57" dur="500"/>
                                        <p:tgtEl>
                                          <p:spTgt spid="2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65"/>
                                        </p:tgtEl>
                                        <p:attrNameLst>
                                          <p:attrName>style.visibility</p:attrName>
                                        </p:attrNameLst>
                                      </p:cBhvr>
                                      <p:to>
                                        <p:strVal val="visible"/>
                                      </p:to>
                                    </p:set>
                                    <p:animEffect transition="in" filter="fade">
                                      <p:cBhvr>
                                        <p:cTn id="60" dur="500"/>
                                        <p:tgtEl>
                                          <p:spTgt spid="65"/>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fade">
                                      <p:cBhvr>
                                        <p:cTn id="63" dur="500"/>
                                        <p:tgtEl>
                                          <p:spTgt spid="22"/>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nodeType="clickEffect">
                                  <p:stCondLst>
                                    <p:cond delay="0"/>
                                  </p:stCondLst>
                                  <p:childTnLst>
                                    <p:set>
                                      <p:cBhvr>
                                        <p:cTn id="67" dur="1" fill="hold">
                                          <p:stCondLst>
                                            <p:cond delay="0"/>
                                          </p:stCondLst>
                                        </p:cTn>
                                        <p:tgtEl>
                                          <p:spTgt spid="47"/>
                                        </p:tgtEl>
                                        <p:attrNameLst>
                                          <p:attrName>style.visibility</p:attrName>
                                        </p:attrNameLst>
                                      </p:cBhvr>
                                      <p:to>
                                        <p:strVal val="visible"/>
                                      </p:to>
                                    </p:set>
                                    <p:animEffect transition="in" filter="fade">
                                      <p:cBhvr>
                                        <p:cTn id="68"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animBg="1"/>
      <p:bldP spid="11" grpId="0" animBg="1"/>
      <p:bldP spid="19" grpId="0" animBg="1"/>
      <p:bldP spid="20" grpId="0"/>
      <p:bldP spid="22" grpId="0"/>
      <p:bldP spid="23" grpId="0"/>
      <p:bldP spid="6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7565" y="2110410"/>
            <a:ext cx="8572500" cy="800100"/>
          </a:xfrm>
          <a:prstGeom prst="rect">
            <a:avLst/>
          </a:prstGeom>
          <a:solidFill>
            <a:schemeClr val="accent3"/>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 name="Rectangle 8"/>
          <p:cNvSpPr/>
          <p:nvPr/>
        </p:nvSpPr>
        <p:spPr>
          <a:xfrm>
            <a:off x="1335597" y="2286964"/>
            <a:ext cx="1819729" cy="523220"/>
          </a:xfrm>
          <a:prstGeom prst="rect">
            <a:avLst/>
          </a:prstGeom>
        </p:spPr>
        <p:txBody>
          <a:bodyPr wrap="none">
            <a:spAutoFit/>
          </a:bodyPr>
          <a:lstStyle/>
          <a:p>
            <a:pPr algn="ctr">
              <a:defRPr/>
            </a:pPr>
            <a:r>
              <a:rPr lang="en-US" sz="2800" dirty="0" smtClean="0">
                <a:latin typeface="Orly's Font 2" pitchFamily="66" charset="0"/>
              </a:rPr>
              <a:t>One Half</a:t>
            </a:r>
            <a:endParaRPr lang="en-US" sz="2800" dirty="0">
              <a:latin typeface="Orly's Font 2" pitchFamily="66" charset="0"/>
              <a:ea typeface="Verdana" pitchFamily="34" charset="0"/>
              <a:cs typeface="Verdana" pitchFamily="34" charset="0"/>
            </a:endParaRPr>
          </a:p>
        </p:txBody>
      </p:sp>
      <p:sp>
        <p:nvSpPr>
          <p:cNvPr id="10" name="Rectangle 9"/>
          <p:cNvSpPr/>
          <p:nvPr/>
        </p:nvSpPr>
        <p:spPr>
          <a:xfrm>
            <a:off x="5867151" y="2286964"/>
            <a:ext cx="1819729" cy="523220"/>
          </a:xfrm>
          <a:prstGeom prst="rect">
            <a:avLst/>
          </a:prstGeom>
        </p:spPr>
        <p:txBody>
          <a:bodyPr wrap="none">
            <a:spAutoFit/>
          </a:bodyPr>
          <a:lstStyle/>
          <a:p>
            <a:pPr algn="ctr">
              <a:defRPr/>
            </a:pPr>
            <a:r>
              <a:rPr lang="en-US" sz="2800" dirty="0" smtClean="0">
                <a:latin typeface="Orly's Font 2" pitchFamily="66" charset="0"/>
              </a:rPr>
              <a:t>One Half</a:t>
            </a:r>
            <a:endParaRPr lang="en-US" sz="2800" dirty="0">
              <a:latin typeface="Orly's Font 2" pitchFamily="66" charset="0"/>
              <a:ea typeface="Verdana" pitchFamily="34" charset="0"/>
              <a:cs typeface="Verdana" pitchFamily="34" charset="0"/>
            </a:endParaRPr>
          </a:p>
        </p:txBody>
      </p:sp>
      <mc:AlternateContent xmlns:mc="http://schemas.openxmlformats.org/markup-compatibility/2006" xmlns:p14="http://schemas.microsoft.com/office/powerpoint/2010/main">
        <mc:Choice Requires="p14">
          <p:contentPart p14:bwMode="auto" r:id="rId3">
            <p14:nvContentPartPr>
              <p14:cNvPr id="11" name="Ink 10"/>
              <p14:cNvContentPartPr/>
              <p14:nvPr/>
            </p14:nvContentPartPr>
            <p14:xfrm>
              <a:off x="5804161" y="2114550"/>
              <a:ext cx="57960" cy="795960"/>
            </p14:xfrm>
          </p:contentPart>
        </mc:Choice>
        <mc:Fallback xmlns="">
          <p:pic>
            <p:nvPicPr>
              <p:cNvPr id="11" name="Ink 10"/>
              <p:cNvPicPr/>
              <p:nvPr/>
            </p:nvPicPr>
            <p:blipFill>
              <a:blip r:embed="rId4"/>
              <a:stretch>
                <a:fillRect/>
              </a:stretch>
            </p:blipFill>
            <p:spPr>
              <a:xfrm>
                <a:off x="5796241" y="2106990"/>
                <a:ext cx="78480" cy="813960"/>
              </a:xfrm>
              <a:prstGeom prst="rect">
                <a:avLst/>
              </a:prstGeom>
            </p:spPr>
          </p:pic>
        </mc:Fallback>
      </mc:AlternateContent>
      <p:sp>
        <p:nvSpPr>
          <p:cNvPr id="12" name="Rectangle 11"/>
          <p:cNvSpPr/>
          <p:nvPr/>
        </p:nvSpPr>
        <p:spPr>
          <a:xfrm>
            <a:off x="257565" y="2110410"/>
            <a:ext cx="8572500" cy="800100"/>
          </a:xfrm>
          <a:prstGeom prst="rect">
            <a:avLst/>
          </a:prstGeom>
          <a:solidFill>
            <a:schemeClr val="accent3"/>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 name="Rectangle 12"/>
          <p:cNvSpPr/>
          <p:nvPr/>
        </p:nvSpPr>
        <p:spPr>
          <a:xfrm>
            <a:off x="1335585" y="2282824"/>
            <a:ext cx="1819729" cy="523220"/>
          </a:xfrm>
          <a:prstGeom prst="rect">
            <a:avLst/>
          </a:prstGeom>
        </p:spPr>
        <p:txBody>
          <a:bodyPr wrap="none">
            <a:spAutoFit/>
          </a:bodyPr>
          <a:lstStyle/>
          <a:p>
            <a:pPr algn="ctr">
              <a:defRPr/>
            </a:pPr>
            <a:r>
              <a:rPr lang="en-US" sz="2800" dirty="0" smtClean="0">
                <a:solidFill>
                  <a:schemeClr val="accent1"/>
                </a:solidFill>
                <a:latin typeface="Orly's Font 2" pitchFamily="66" charset="0"/>
              </a:rPr>
              <a:t>One Half</a:t>
            </a:r>
            <a:endParaRPr lang="en-US" sz="2800" dirty="0">
              <a:solidFill>
                <a:schemeClr val="accent1"/>
              </a:solidFill>
              <a:latin typeface="Orly's Font 2" pitchFamily="66" charset="0"/>
              <a:ea typeface="Verdana" pitchFamily="34" charset="0"/>
              <a:cs typeface="Verdana" pitchFamily="34" charset="0"/>
            </a:endParaRPr>
          </a:p>
        </p:txBody>
      </p:sp>
      <p:sp>
        <p:nvSpPr>
          <p:cNvPr id="14" name="Rectangle 13"/>
          <p:cNvSpPr/>
          <p:nvPr/>
        </p:nvSpPr>
        <p:spPr>
          <a:xfrm>
            <a:off x="5867139" y="2282824"/>
            <a:ext cx="1819729" cy="523220"/>
          </a:xfrm>
          <a:prstGeom prst="rect">
            <a:avLst/>
          </a:prstGeom>
        </p:spPr>
        <p:txBody>
          <a:bodyPr wrap="none">
            <a:spAutoFit/>
          </a:bodyPr>
          <a:lstStyle/>
          <a:p>
            <a:pPr algn="ctr">
              <a:defRPr/>
            </a:pPr>
            <a:r>
              <a:rPr lang="en-US" sz="2800" dirty="0" smtClean="0">
                <a:solidFill>
                  <a:schemeClr val="accent1"/>
                </a:solidFill>
                <a:latin typeface="Orly's Font 2" pitchFamily="66" charset="0"/>
              </a:rPr>
              <a:t>One Half</a:t>
            </a:r>
            <a:endParaRPr lang="en-US" sz="2800" dirty="0">
              <a:solidFill>
                <a:schemeClr val="accent1"/>
              </a:solidFill>
              <a:latin typeface="Orly's Font 2" pitchFamily="66" charset="0"/>
              <a:ea typeface="Verdana" pitchFamily="34" charset="0"/>
              <a:cs typeface="Verdana" pitchFamily="34" charset="0"/>
            </a:endParaRPr>
          </a:p>
        </p:txBody>
      </p:sp>
      <mc:AlternateContent xmlns:mc="http://schemas.openxmlformats.org/markup-compatibility/2006" xmlns:p14="http://schemas.microsoft.com/office/powerpoint/2010/main">
        <mc:Choice Requires="p14">
          <p:contentPart p14:bwMode="auto" r:id="rId5">
            <p14:nvContentPartPr>
              <p14:cNvPr id="15" name="Ink 14"/>
              <p14:cNvContentPartPr/>
              <p14:nvPr/>
            </p14:nvContentPartPr>
            <p14:xfrm>
              <a:off x="4514835" y="2146454"/>
              <a:ext cx="57960" cy="795960"/>
            </p14:xfrm>
          </p:contentPart>
        </mc:Choice>
        <mc:Fallback xmlns="">
          <p:pic>
            <p:nvPicPr>
              <p:cNvPr id="15" name="Ink 14"/>
              <p:cNvPicPr/>
              <p:nvPr/>
            </p:nvPicPr>
            <p:blipFill>
              <a:blip r:embed="rId4"/>
              <a:stretch>
                <a:fillRect/>
              </a:stretch>
            </p:blipFill>
            <p:spPr>
              <a:xfrm>
                <a:off x="4506915" y="2138894"/>
                <a:ext cx="78480" cy="813960"/>
              </a:xfrm>
              <a:prstGeom prst="rect">
                <a:avLst/>
              </a:prstGeom>
            </p:spPr>
          </p:pic>
        </mc:Fallback>
      </mc:AlternateContent>
    </p:spTree>
    <p:extLst>
      <p:ext uri="{BB962C8B-B14F-4D97-AF65-F5344CB8AC3E}">
        <p14:creationId xmlns:p14="http://schemas.microsoft.com/office/powerpoint/2010/main" val="472693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
                                        <p:tgtEl>
                                          <p:spTgt spid="12"/>
                                        </p:tgtEl>
                                      </p:cBhvr>
                                    </p:animEffect>
                                  </p:childTnLst>
                                </p:cTn>
                              </p:par>
                              <p:par>
                                <p:cTn id="24" presetID="10" presetClass="entr" presetSubtype="0" fill="hold"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10"/>
                                        <p:tgtEl>
                                          <p:spTgt spid="1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10"/>
                                        <p:tgtEl>
                                          <p:spTgt spid="13"/>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1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p:bldP spid="12" grpId="0" animBg="1"/>
      <p:bldP spid="13"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600" y="1143000"/>
            <a:ext cx="8572500" cy="800100"/>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 name="Rectangle 5"/>
          <p:cNvSpPr/>
          <p:nvPr/>
        </p:nvSpPr>
        <p:spPr>
          <a:xfrm>
            <a:off x="3383774" y="1305580"/>
            <a:ext cx="2262158" cy="523220"/>
          </a:xfrm>
          <a:prstGeom prst="rect">
            <a:avLst/>
          </a:prstGeom>
        </p:spPr>
        <p:txBody>
          <a:bodyPr wrap="none">
            <a:spAutoFit/>
          </a:bodyPr>
          <a:lstStyle/>
          <a:p>
            <a:pPr algn="ctr">
              <a:defRPr/>
            </a:pPr>
            <a:r>
              <a:rPr lang="en-US" sz="2800" dirty="0" smtClean="0">
                <a:solidFill>
                  <a:schemeClr val="accent5"/>
                </a:solidFill>
                <a:latin typeface="Orly's Font 2" pitchFamily="66" charset="0"/>
              </a:rPr>
              <a:t>One Whole</a:t>
            </a:r>
            <a:endParaRPr lang="en-US" sz="2800" dirty="0">
              <a:solidFill>
                <a:schemeClr val="accent5"/>
              </a:solidFill>
              <a:latin typeface="Orly's Font 2" pitchFamily="66" charset="0"/>
              <a:ea typeface="Verdana" pitchFamily="34" charset="0"/>
              <a:cs typeface="Verdana" pitchFamily="34" charset="0"/>
            </a:endParaRPr>
          </a:p>
        </p:txBody>
      </p:sp>
      <p:sp>
        <p:nvSpPr>
          <p:cNvPr id="7" name="Rectangle 6"/>
          <p:cNvSpPr/>
          <p:nvPr/>
        </p:nvSpPr>
        <p:spPr>
          <a:xfrm>
            <a:off x="228603" y="2114550"/>
            <a:ext cx="8572500" cy="800100"/>
          </a:xfrm>
          <a:prstGeom prst="rect">
            <a:avLst/>
          </a:prstGeom>
          <a:solidFill>
            <a:schemeClr val="accent4"/>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 name="Rectangle 13"/>
          <p:cNvSpPr/>
          <p:nvPr/>
        </p:nvSpPr>
        <p:spPr>
          <a:xfrm>
            <a:off x="1335597" y="2286964"/>
            <a:ext cx="1819729" cy="523220"/>
          </a:xfrm>
          <a:prstGeom prst="rect">
            <a:avLst/>
          </a:prstGeom>
        </p:spPr>
        <p:txBody>
          <a:bodyPr wrap="none">
            <a:spAutoFit/>
          </a:bodyPr>
          <a:lstStyle/>
          <a:p>
            <a:pPr algn="ctr">
              <a:defRPr/>
            </a:pPr>
            <a:r>
              <a:rPr lang="en-US" sz="2800" dirty="0" smtClean="0">
                <a:solidFill>
                  <a:schemeClr val="accent5"/>
                </a:solidFill>
                <a:latin typeface="Orly's Font 2" pitchFamily="66" charset="0"/>
              </a:rPr>
              <a:t>One Half</a:t>
            </a:r>
            <a:endParaRPr lang="en-US" sz="2800" dirty="0">
              <a:solidFill>
                <a:schemeClr val="accent5"/>
              </a:solidFill>
              <a:latin typeface="Orly's Font 2" pitchFamily="66" charset="0"/>
              <a:ea typeface="Verdana" pitchFamily="34" charset="0"/>
              <a:cs typeface="Verdana" pitchFamily="34" charset="0"/>
            </a:endParaRPr>
          </a:p>
        </p:txBody>
      </p:sp>
      <p:sp>
        <p:nvSpPr>
          <p:cNvPr id="15" name="Rectangle 14"/>
          <p:cNvSpPr/>
          <p:nvPr/>
        </p:nvSpPr>
        <p:spPr>
          <a:xfrm>
            <a:off x="5867151" y="2286964"/>
            <a:ext cx="1819729" cy="523220"/>
          </a:xfrm>
          <a:prstGeom prst="rect">
            <a:avLst/>
          </a:prstGeom>
        </p:spPr>
        <p:txBody>
          <a:bodyPr wrap="none">
            <a:spAutoFit/>
          </a:bodyPr>
          <a:lstStyle/>
          <a:p>
            <a:pPr algn="ctr">
              <a:defRPr/>
            </a:pPr>
            <a:r>
              <a:rPr lang="en-US" sz="2800" dirty="0" smtClean="0">
                <a:solidFill>
                  <a:schemeClr val="accent5"/>
                </a:solidFill>
                <a:latin typeface="Orly's Font 2" pitchFamily="66" charset="0"/>
              </a:rPr>
              <a:t>One Half</a:t>
            </a:r>
            <a:endParaRPr lang="en-US" sz="2800" dirty="0">
              <a:solidFill>
                <a:schemeClr val="accent5"/>
              </a:solidFill>
              <a:latin typeface="Orly's Font 2" pitchFamily="66" charset="0"/>
              <a:ea typeface="Verdana" pitchFamily="34" charset="0"/>
              <a:cs typeface="Verdana" pitchFamily="34" charset="0"/>
            </a:endParaRPr>
          </a:p>
        </p:txBody>
      </p:sp>
      <mc:AlternateContent xmlns:mc="http://schemas.openxmlformats.org/markup-compatibility/2006" xmlns:p14="http://schemas.microsoft.com/office/powerpoint/2010/main">
        <mc:Choice Requires="p14">
          <p:contentPart p14:bwMode="auto" r:id="rId3">
            <p14:nvContentPartPr>
              <p14:cNvPr id="30" name="Ink 29"/>
              <p14:cNvContentPartPr/>
              <p14:nvPr/>
            </p14:nvContentPartPr>
            <p14:xfrm>
              <a:off x="4514847" y="2150594"/>
              <a:ext cx="57960" cy="795960"/>
            </p14:xfrm>
          </p:contentPart>
        </mc:Choice>
        <mc:Fallback xmlns="">
          <p:pic>
            <p:nvPicPr>
              <p:cNvPr id="30" name="Ink 29"/>
              <p:cNvPicPr/>
              <p:nvPr/>
            </p:nvPicPr>
            <p:blipFill>
              <a:blip r:embed="rId4"/>
              <a:stretch>
                <a:fillRect/>
              </a:stretch>
            </p:blipFill>
            <p:spPr>
              <a:xfrm>
                <a:off x="4506927" y="2143034"/>
                <a:ext cx="78480" cy="813960"/>
              </a:xfrm>
              <a:prstGeom prst="rect">
                <a:avLst/>
              </a:prstGeom>
            </p:spPr>
          </p:pic>
        </mc:Fallback>
      </mc:AlternateContent>
      <p:sp>
        <p:nvSpPr>
          <p:cNvPr id="10" name="Rectangle 9"/>
          <p:cNvSpPr/>
          <p:nvPr/>
        </p:nvSpPr>
        <p:spPr>
          <a:xfrm>
            <a:off x="228600" y="2114550"/>
            <a:ext cx="4344204" cy="846260"/>
          </a:xfrm>
          <a:prstGeom prst="rect">
            <a:avLst/>
          </a:prstGeom>
          <a:solidFill>
            <a:srgbClr val="C00000">
              <a:alpha val="51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accent5"/>
              </a:solidFill>
            </a:endParaRPr>
          </a:p>
        </p:txBody>
      </p:sp>
      <p:sp>
        <p:nvSpPr>
          <p:cNvPr id="11" name="Rectangle 10"/>
          <p:cNvSpPr/>
          <p:nvPr/>
        </p:nvSpPr>
        <p:spPr>
          <a:xfrm>
            <a:off x="4543827" y="2114550"/>
            <a:ext cx="4288133" cy="846260"/>
          </a:xfrm>
          <a:prstGeom prst="rect">
            <a:avLst/>
          </a:prstGeom>
          <a:solidFill>
            <a:srgbClr val="C00000">
              <a:alpha val="51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accent5"/>
              </a:solidFill>
            </a:endParaRPr>
          </a:p>
        </p:txBody>
      </p:sp>
      <p:sp>
        <p:nvSpPr>
          <p:cNvPr id="16" name="Rectangle 15"/>
          <p:cNvSpPr/>
          <p:nvPr/>
        </p:nvSpPr>
        <p:spPr>
          <a:xfrm>
            <a:off x="1517872" y="3657599"/>
            <a:ext cx="5993949" cy="646331"/>
          </a:xfrm>
          <a:prstGeom prst="rect">
            <a:avLst/>
          </a:prstGeom>
        </p:spPr>
        <p:txBody>
          <a:bodyPr wrap="none">
            <a:spAutoFit/>
          </a:bodyPr>
          <a:lstStyle/>
          <a:p>
            <a:pPr algn="ctr">
              <a:defRPr/>
            </a:pPr>
            <a:r>
              <a:rPr lang="en-US" sz="3600" dirty="0">
                <a:solidFill>
                  <a:schemeClr val="accent5"/>
                </a:solidFill>
                <a:latin typeface="Orly's Font 2" pitchFamily="66" charset="0"/>
              </a:rPr>
              <a:t>t</a:t>
            </a:r>
            <a:r>
              <a:rPr lang="en-US" sz="3600" dirty="0" smtClean="0">
                <a:solidFill>
                  <a:schemeClr val="accent5"/>
                </a:solidFill>
                <a:latin typeface="Orly's Font 2" pitchFamily="66" charset="0"/>
              </a:rPr>
              <a:t>wo halves = one whole</a:t>
            </a:r>
            <a:endParaRPr lang="en-US" sz="3600" dirty="0">
              <a:solidFill>
                <a:schemeClr val="accent5"/>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1745978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500"/>
                                        <p:tgtEl>
                                          <p:spTgt spid="30"/>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500"/>
                                        <p:tgtEl>
                                          <p:spTgt spid="11"/>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7" grpId="0" animBg="1"/>
      <p:bldP spid="14" grpId="0"/>
      <p:bldP spid="15" grpId="0"/>
      <p:bldP spid="10" grpId="0" animBg="1"/>
      <p:bldP spid="11" grpId="0" animBg="1"/>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600" y="1143000"/>
            <a:ext cx="8572500" cy="800100"/>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 name="Rectangle 5"/>
          <p:cNvSpPr/>
          <p:nvPr/>
        </p:nvSpPr>
        <p:spPr>
          <a:xfrm>
            <a:off x="3383774" y="1305580"/>
            <a:ext cx="2262158" cy="523220"/>
          </a:xfrm>
          <a:prstGeom prst="rect">
            <a:avLst/>
          </a:prstGeom>
        </p:spPr>
        <p:txBody>
          <a:bodyPr wrap="none">
            <a:spAutoFit/>
          </a:bodyPr>
          <a:lstStyle/>
          <a:p>
            <a:pPr algn="ctr">
              <a:defRPr/>
            </a:pPr>
            <a:r>
              <a:rPr lang="en-US" sz="2800" dirty="0" smtClean="0">
                <a:solidFill>
                  <a:schemeClr val="accent5"/>
                </a:solidFill>
                <a:latin typeface="Orly's Font 2" pitchFamily="66" charset="0"/>
              </a:rPr>
              <a:t>One Whole</a:t>
            </a:r>
            <a:endParaRPr lang="en-US" sz="2800" dirty="0">
              <a:solidFill>
                <a:schemeClr val="accent5"/>
              </a:solidFill>
              <a:latin typeface="Orly's Font 2" pitchFamily="66" charset="0"/>
              <a:ea typeface="Verdana" pitchFamily="34" charset="0"/>
              <a:cs typeface="Verdana" pitchFamily="34" charset="0"/>
            </a:endParaRPr>
          </a:p>
        </p:txBody>
      </p:sp>
      <p:sp>
        <p:nvSpPr>
          <p:cNvPr id="8" name="Rectangle 7"/>
          <p:cNvSpPr/>
          <p:nvPr/>
        </p:nvSpPr>
        <p:spPr>
          <a:xfrm>
            <a:off x="228600" y="2235361"/>
            <a:ext cx="8572500" cy="800100"/>
          </a:xfrm>
          <a:prstGeom prst="rect">
            <a:avLst/>
          </a:prstGeom>
          <a:solidFill>
            <a:schemeClr val="accent4"/>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mc:AlternateContent xmlns:mc="http://schemas.openxmlformats.org/markup-compatibility/2006" xmlns:p14="http://schemas.microsoft.com/office/powerpoint/2010/main">
        <mc:Choice Requires="p14">
          <p:contentPart p14:bwMode="auto" r:id="rId3">
            <p14:nvContentPartPr>
              <p14:cNvPr id="11" name="Ink 10"/>
              <p14:cNvContentPartPr/>
              <p14:nvPr/>
            </p14:nvContentPartPr>
            <p14:xfrm>
              <a:off x="5906203" y="2233914"/>
              <a:ext cx="57960" cy="795960"/>
            </p14:xfrm>
          </p:contentPart>
        </mc:Choice>
        <mc:Fallback xmlns="">
          <p:pic>
            <p:nvPicPr>
              <p:cNvPr id="11" name="Ink 10"/>
              <p:cNvPicPr/>
              <p:nvPr/>
            </p:nvPicPr>
            <p:blipFill>
              <a:blip r:embed="rId4"/>
              <a:stretch>
                <a:fillRect/>
              </a:stretch>
            </p:blipFill>
            <p:spPr>
              <a:xfrm>
                <a:off x="5898283" y="2226354"/>
                <a:ext cx="78480" cy="813960"/>
              </a:xfrm>
              <a:prstGeom prst="rect">
                <a:avLst/>
              </a:prstGeom>
            </p:spPr>
          </p:pic>
        </mc:Fallback>
      </mc:AlternateContent>
      <p:sp>
        <p:nvSpPr>
          <p:cNvPr id="12" name="Rectangle 11"/>
          <p:cNvSpPr/>
          <p:nvPr/>
        </p:nvSpPr>
        <p:spPr>
          <a:xfrm>
            <a:off x="594258" y="2448580"/>
            <a:ext cx="2148942" cy="523220"/>
          </a:xfrm>
          <a:prstGeom prst="rect">
            <a:avLst/>
          </a:prstGeom>
        </p:spPr>
        <p:txBody>
          <a:bodyPr wrap="square">
            <a:spAutoFit/>
          </a:bodyPr>
          <a:lstStyle/>
          <a:p>
            <a:pPr algn="ctr">
              <a:defRPr/>
            </a:pPr>
            <a:r>
              <a:rPr lang="en-US" sz="2800" dirty="0" smtClean="0">
                <a:solidFill>
                  <a:schemeClr val="accent5"/>
                </a:solidFill>
                <a:latin typeface="Orly's Font 2" pitchFamily="66" charset="0"/>
              </a:rPr>
              <a:t>One Third</a:t>
            </a:r>
            <a:endParaRPr lang="en-US" sz="2800" dirty="0">
              <a:solidFill>
                <a:schemeClr val="accent5"/>
              </a:solidFill>
              <a:latin typeface="Orly's Font 2" pitchFamily="66" charset="0"/>
              <a:ea typeface="Verdana" pitchFamily="34" charset="0"/>
              <a:cs typeface="Verdana" pitchFamily="34" charset="0"/>
            </a:endParaRPr>
          </a:p>
        </p:txBody>
      </p:sp>
      <p:sp>
        <p:nvSpPr>
          <p:cNvPr id="16" name="Rectangle 15"/>
          <p:cNvSpPr/>
          <p:nvPr/>
        </p:nvSpPr>
        <p:spPr>
          <a:xfrm>
            <a:off x="3520832" y="2448580"/>
            <a:ext cx="2125100" cy="523220"/>
          </a:xfrm>
          <a:prstGeom prst="rect">
            <a:avLst/>
          </a:prstGeom>
        </p:spPr>
        <p:txBody>
          <a:bodyPr wrap="square">
            <a:spAutoFit/>
          </a:bodyPr>
          <a:lstStyle/>
          <a:p>
            <a:pPr algn="ctr">
              <a:defRPr/>
            </a:pPr>
            <a:r>
              <a:rPr lang="en-US" sz="2800" dirty="0" smtClean="0">
                <a:solidFill>
                  <a:schemeClr val="accent5"/>
                </a:solidFill>
                <a:latin typeface="Orly's Font 2" pitchFamily="66" charset="0"/>
              </a:rPr>
              <a:t>One Third</a:t>
            </a:r>
            <a:endParaRPr lang="en-US" sz="2800" dirty="0">
              <a:solidFill>
                <a:schemeClr val="accent5"/>
              </a:solidFill>
              <a:latin typeface="Orly's Font 2" pitchFamily="66" charset="0"/>
              <a:ea typeface="Verdana" pitchFamily="34" charset="0"/>
              <a:cs typeface="Verdana" pitchFamily="34" charset="0"/>
            </a:endParaRPr>
          </a:p>
        </p:txBody>
      </p:sp>
      <p:sp>
        <p:nvSpPr>
          <p:cNvPr id="17" name="Rectangle 16"/>
          <p:cNvSpPr/>
          <p:nvPr/>
        </p:nvSpPr>
        <p:spPr>
          <a:xfrm>
            <a:off x="6447406" y="2448580"/>
            <a:ext cx="2125094" cy="523220"/>
          </a:xfrm>
          <a:prstGeom prst="rect">
            <a:avLst/>
          </a:prstGeom>
        </p:spPr>
        <p:txBody>
          <a:bodyPr wrap="square">
            <a:spAutoFit/>
          </a:bodyPr>
          <a:lstStyle/>
          <a:p>
            <a:pPr algn="ctr">
              <a:defRPr/>
            </a:pPr>
            <a:r>
              <a:rPr lang="en-US" sz="2800" dirty="0" smtClean="0">
                <a:solidFill>
                  <a:schemeClr val="accent5"/>
                </a:solidFill>
                <a:latin typeface="Orly's Font 2" pitchFamily="66" charset="0"/>
              </a:rPr>
              <a:t>One Third</a:t>
            </a:r>
            <a:endParaRPr lang="en-US" sz="2800" dirty="0">
              <a:solidFill>
                <a:schemeClr val="accent5"/>
              </a:solidFill>
              <a:latin typeface="Orly's Font 2" pitchFamily="66" charset="0"/>
              <a:ea typeface="Verdana" pitchFamily="34" charset="0"/>
              <a:cs typeface="Verdana" pitchFamily="34" charset="0"/>
            </a:endParaRPr>
          </a:p>
        </p:txBody>
      </p:sp>
      <mc:AlternateContent xmlns:mc="http://schemas.openxmlformats.org/markup-compatibility/2006" xmlns:p14="http://schemas.microsoft.com/office/powerpoint/2010/main">
        <mc:Choice Requires="p14">
          <p:contentPart p14:bwMode="auto" r:id="rId5">
            <p14:nvContentPartPr>
              <p14:cNvPr id="95" name="Ink 94"/>
              <p14:cNvContentPartPr/>
              <p14:nvPr/>
            </p14:nvContentPartPr>
            <p14:xfrm>
              <a:off x="3028140" y="2239501"/>
              <a:ext cx="57960" cy="795960"/>
            </p14:xfrm>
          </p:contentPart>
        </mc:Choice>
        <mc:Fallback xmlns="">
          <p:pic>
            <p:nvPicPr>
              <p:cNvPr id="95" name="Ink 94"/>
              <p:cNvPicPr/>
              <p:nvPr/>
            </p:nvPicPr>
            <p:blipFill>
              <a:blip r:embed="rId8"/>
              <a:stretch>
                <a:fillRect/>
              </a:stretch>
            </p:blipFill>
            <p:spPr>
              <a:xfrm>
                <a:off x="3020220" y="2231941"/>
                <a:ext cx="78480" cy="813960"/>
              </a:xfrm>
              <a:prstGeom prst="rect">
                <a:avLst/>
              </a:prstGeom>
            </p:spPr>
          </p:pic>
        </mc:Fallback>
      </mc:AlternateContent>
      <p:sp>
        <p:nvSpPr>
          <p:cNvPr id="13" name="Rectangle 12"/>
          <p:cNvSpPr/>
          <p:nvPr/>
        </p:nvSpPr>
        <p:spPr>
          <a:xfrm>
            <a:off x="228600" y="2239501"/>
            <a:ext cx="2828520" cy="820303"/>
          </a:xfrm>
          <a:prstGeom prst="rect">
            <a:avLst/>
          </a:prstGeom>
          <a:solidFill>
            <a:srgbClr val="C000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 name="Rectangle 19"/>
          <p:cNvSpPr/>
          <p:nvPr/>
        </p:nvSpPr>
        <p:spPr>
          <a:xfrm>
            <a:off x="3049886" y="2225259"/>
            <a:ext cx="2907043" cy="820303"/>
          </a:xfrm>
          <a:prstGeom prst="rect">
            <a:avLst/>
          </a:prstGeom>
          <a:solidFill>
            <a:srgbClr val="C000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 name="Rectangle 20"/>
          <p:cNvSpPr/>
          <p:nvPr/>
        </p:nvSpPr>
        <p:spPr>
          <a:xfrm>
            <a:off x="5964163" y="2239501"/>
            <a:ext cx="2869031" cy="820303"/>
          </a:xfrm>
          <a:prstGeom prst="rect">
            <a:avLst/>
          </a:prstGeom>
          <a:solidFill>
            <a:srgbClr val="C000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 name="Rectangle 17"/>
          <p:cNvSpPr/>
          <p:nvPr/>
        </p:nvSpPr>
        <p:spPr>
          <a:xfrm>
            <a:off x="1471793" y="3771900"/>
            <a:ext cx="6223178" cy="646331"/>
          </a:xfrm>
          <a:prstGeom prst="rect">
            <a:avLst/>
          </a:prstGeom>
        </p:spPr>
        <p:txBody>
          <a:bodyPr wrap="none">
            <a:spAutoFit/>
          </a:bodyPr>
          <a:lstStyle/>
          <a:p>
            <a:pPr algn="ctr">
              <a:defRPr/>
            </a:pPr>
            <a:r>
              <a:rPr lang="en-US" sz="3600" dirty="0">
                <a:solidFill>
                  <a:schemeClr val="accent5"/>
                </a:solidFill>
                <a:latin typeface="Orly's Font 2" pitchFamily="66" charset="0"/>
              </a:rPr>
              <a:t>t</a:t>
            </a:r>
            <a:r>
              <a:rPr lang="en-US" sz="3600" dirty="0" smtClean="0">
                <a:solidFill>
                  <a:schemeClr val="accent5"/>
                </a:solidFill>
                <a:latin typeface="Orly's Font 2" pitchFamily="66" charset="0"/>
              </a:rPr>
              <a:t>hree thirds = one whole</a:t>
            </a:r>
            <a:endParaRPr lang="en-US" sz="3600" dirty="0">
              <a:solidFill>
                <a:schemeClr val="accent5"/>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3240135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95"/>
                                        </p:tgtEl>
                                        <p:attrNameLst>
                                          <p:attrName>style.visibility</p:attrName>
                                        </p:attrNameLst>
                                      </p:cBhvr>
                                      <p:to>
                                        <p:strVal val="visible"/>
                                      </p:to>
                                    </p:set>
                                    <p:animEffect transition="in" filter="fade">
                                      <p:cBhvr>
                                        <p:cTn id="20" dur="500"/>
                                        <p:tgtEl>
                                          <p:spTgt spid="95"/>
                                        </p:tgtEl>
                                      </p:cBhvr>
                                    </p:animEffect>
                                  </p:childTnLst>
                                </p:cTn>
                              </p:par>
                              <p:par>
                                <p:cTn id="21" presetID="10"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6">
                                            <p:txEl>
                                              <p:pRg st="0" end="0"/>
                                            </p:txEl>
                                          </p:spTgt>
                                        </p:tgtEl>
                                        <p:attrNameLst>
                                          <p:attrName>style.visibility</p:attrName>
                                        </p:attrNameLst>
                                      </p:cBhvr>
                                      <p:to>
                                        <p:strVal val="visible"/>
                                      </p:to>
                                    </p:set>
                                    <p:animEffect transition="in" filter="fade">
                                      <p:cBhvr>
                                        <p:cTn id="33" dur="500"/>
                                        <p:tgtEl>
                                          <p:spTgt spid="16">
                                            <p:txEl>
                                              <p:pRg st="0" end="0"/>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500"/>
                                        <p:tgtEl>
                                          <p:spTgt spid="20"/>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500"/>
                                        <p:tgtEl>
                                          <p:spTgt spid="21"/>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fade">
                                      <p:cBhvr>
                                        <p:cTn id="5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8" grpId="0" animBg="1"/>
      <p:bldP spid="12" grpId="0"/>
      <p:bldP spid="17" grpId="0"/>
      <p:bldP spid="13" grpId="0" animBg="1"/>
      <p:bldP spid="20" grpId="0" animBg="1"/>
      <p:bldP spid="21" grpId="0" animBg="1"/>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600" y="1143000"/>
            <a:ext cx="8572500" cy="800100"/>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 name="Rectangle 5"/>
          <p:cNvSpPr/>
          <p:nvPr/>
        </p:nvSpPr>
        <p:spPr>
          <a:xfrm>
            <a:off x="3383774" y="1305580"/>
            <a:ext cx="2262158" cy="523220"/>
          </a:xfrm>
          <a:prstGeom prst="rect">
            <a:avLst/>
          </a:prstGeom>
        </p:spPr>
        <p:txBody>
          <a:bodyPr wrap="none">
            <a:spAutoFit/>
          </a:bodyPr>
          <a:lstStyle/>
          <a:p>
            <a:pPr algn="ctr">
              <a:defRPr/>
            </a:pPr>
            <a:r>
              <a:rPr lang="en-US" sz="2800" dirty="0" smtClean="0">
                <a:solidFill>
                  <a:schemeClr val="accent5"/>
                </a:solidFill>
                <a:latin typeface="Orly's Font 2" pitchFamily="66" charset="0"/>
              </a:rPr>
              <a:t>One Whole</a:t>
            </a:r>
            <a:endParaRPr lang="en-US" sz="2800" dirty="0">
              <a:solidFill>
                <a:schemeClr val="accent5"/>
              </a:solidFill>
              <a:latin typeface="Orly's Font 2" pitchFamily="66" charset="0"/>
              <a:ea typeface="Verdana" pitchFamily="34" charset="0"/>
              <a:cs typeface="Verdana" pitchFamily="34" charset="0"/>
            </a:endParaRPr>
          </a:p>
        </p:txBody>
      </p:sp>
      <p:sp>
        <p:nvSpPr>
          <p:cNvPr id="5" name="Rectangle 4"/>
          <p:cNvSpPr/>
          <p:nvPr/>
        </p:nvSpPr>
        <p:spPr>
          <a:xfrm>
            <a:off x="235834" y="2171700"/>
            <a:ext cx="8572500" cy="800100"/>
          </a:xfrm>
          <a:prstGeom prst="rect">
            <a:avLst/>
          </a:prstGeom>
          <a:solidFill>
            <a:schemeClr val="accent4"/>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mc:AlternateContent xmlns:mc="http://schemas.openxmlformats.org/markup-compatibility/2006" xmlns:p14="http://schemas.microsoft.com/office/powerpoint/2010/main">
        <mc:Choice Requires="p14">
          <p:contentPart p14:bwMode="auto" r:id="rId3">
            <p14:nvContentPartPr>
              <p14:cNvPr id="7" name="Ink 6"/>
              <p14:cNvContentPartPr/>
              <p14:nvPr/>
            </p14:nvContentPartPr>
            <p14:xfrm>
              <a:off x="4529318" y="2175840"/>
              <a:ext cx="57960" cy="795960"/>
            </p14:xfrm>
          </p:contentPart>
        </mc:Choice>
        <mc:Fallback xmlns="">
          <p:pic>
            <p:nvPicPr>
              <p:cNvPr id="7" name="Ink 6"/>
              <p:cNvPicPr/>
              <p:nvPr/>
            </p:nvPicPr>
            <p:blipFill>
              <a:blip r:embed="rId4"/>
              <a:stretch>
                <a:fillRect/>
              </a:stretch>
            </p:blipFill>
            <p:spPr>
              <a:xfrm>
                <a:off x="4521398" y="2168280"/>
                <a:ext cx="78480" cy="8139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9" name="Ink 8"/>
              <p14:cNvContentPartPr/>
              <p14:nvPr/>
            </p14:nvContentPartPr>
            <p14:xfrm>
              <a:off x="6685740" y="2185968"/>
              <a:ext cx="57960" cy="795960"/>
            </p14:xfrm>
          </p:contentPart>
        </mc:Choice>
        <mc:Fallback xmlns="">
          <p:pic>
            <p:nvPicPr>
              <p:cNvPr id="9" name="Ink 8"/>
              <p:cNvPicPr/>
              <p:nvPr/>
            </p:nvPicPr>
            <p:blipFill>
              <a:blip r:embed="rId4"/>
              <a:stretch>
                <a:fillRect/>
              </a:stretch>
            </p:blipFill>
            <p:spPr>
              <a:xfrm>
                <a:off x="6677820" y="2178408"/>
                <a:ext cx="78480" cy="81396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0" name="Ink 9"/>
              <p14:cNvContentPartPr/>
              <p14:nvPr/>
            </p14:nvContentPartPr>
            <p14:xfrm>
              <a:off x="2342340" y="2175840"/>
              <a:ext cx="57960" cy="795960"/>
            </p14:xfrm>
          </p:contentPart>
        </mc:Choice>
        <mc:Fallback xmlns="">
          <p:pic>
            <p:nvPicPr>
              <p:cNvPr id="10" name="Ink 9"/>
              <p:cNvPicPr/>
              <p:nvPr/>
            </p:nvPicPr>
            <p:blipFill>
              <a:blip r:embed="rId4"/>
              <a:stretch>
                <a:fillRect/>
              </a:stretch>
            </p:blipFill>
            <p:spPr>
              <a:xfrm>
                <a:off x="2334420" y="2168280"/>
                <a:ext cx="78480" cy="813960"/>
              </a:xfrm>
              <a:prstGeom prst="rect">
                <a:avLst/>
              </a:prstGeom>
            </p:spPr>
          </p:pic>
        </mc:Fallback>
      </mc:AlternateContent>
      <p:sp>
        <p:nvSpPr>
          <p:cNvPr id="11" name="Rectangle 10"/>
          <p:cNvSpPr/>
          <p:nvPr/>
        </p:nvSpPr>
        <p:spPr>
          <a:xfrm>
            <a:off x="290815" y="2380446"/>
            <a:ext cx="2048959" cy="477054"/>
          </a:xfrm>
          <a:prstGeom prst="rect">
            <a:avLst/>
          </a:prstGeom>
        </p:spPr>
        <p:txBody>
          <a:bodyPr wrap="none">
            <a:spAutoFit/>
          </a:bodyPr>
          <a:lstStyle/>
          <a:p>
            <a:pPr algn="ctr">
              <a:defRPr/>
            </a:pPr>
            <a:r>
              <a:rPr lang="en-US" sz="2500" dirty="0" smtClean="0">
                <a:solidFill>
                  <a:schemeClr val="accent5"/>
                </a:solidFill>
                <a:latin typeface="Orly's Font 2" pitchFamily="66" charset="0"/>
              </a:rPr>
              <a:t>One Fourth</a:t>
            </a:r>
            <a:endParaRPr lang="en-US" sz="2500" dirty="0">
              <a:solidFill>
                <a:schemeClr val="accent5"/>
              </a:solidFill>
              <a:latin typeface="Orly's Font 2" pitchFamily="66" charset="0"/>
              <a:ea typeface="Verdana" pitchFamily="34" charset="0"/>
              <a:cs typeface="Verdana" pitchFamily="34" charset="0"/>
            </a:endParaRPr>
          </a:p>
        </p:txBody>
      </p:sp>
      <p:sp>
        <p:nvSpPr>
          <p:cNvPr id="12" name="Rectangle 11"/>
          <p:cNvSpPr/>
          <p:nvPr/>
        </p:nvSpPr>
        <p:spPr>
          <a:xfrm>
            <a:off x="2465894" y="2380446"/>
            <a:ext cx="2048959" cy="477054"/>
          </a:xfrm>
          <a:prstGeom prst="rect">
            <a:avLst/>
          </a:prstGeom>
        </p:spPr>
        <p:txBody>
          <a:bodyPr wrap="none">
            <a:spAutoFit/>
          </a:bodyPr>
          <a:lstStyle/>
          <a:p>
            <a:pPr algn="ctr">
              <a:defRPr/>
            </a:pPr>
            <a:r>
              <a:rPr lang="en-US" sz="2500" dirty="0" smtClean="0">
                <a:solidFill>
                  <a:schemeClr val="accent5"/>
                </a:solidFill>
                <a:latin typeface="Orly's Font 2" pitchFamily="66" charset="0"/>
              </a:rPr>
              <a:t>One Fourth</a:t>
            </a:r>
            <a:endParaRPr lang="en-US" sz="2500" dirty="0">
              <a:solidFill>
                <a:schemeClr val="accent5"/>
              </a:solidFill>
              <a:latin typeface="Orly's Font 2" pitchFamily="66" charset="0"/>
              <a:ea typeface="Verdana" pitchFamily="34" charset="0"/>
              <a:cs typeface="Verdana" pitchFamily="34" charset="0"/>
            </a:endParaRPr>
          </a:p>
        </p:txBody>
      </p:sp>
      <p:sp>
        <p:nvSpPr>
          <p:cNvPr id="13" name="Rectangle 12"/>
          <p:cNvSpPr/>
          <p:nvPr/>
        </p:nvSpPr>
        <p:spPr>
          <a:xfrm>
            <a:off x="4640973" y="2380446"/>
            <a:ext cx="2048959" cy="477054"/>
          </a:xfrm>
          <a:prstGeom prst="rect">
            <a:avLst/>
          </a:prstGeom>
        </p:spPr>
        <p:txBody>
          <a:bodyPr wrap="none">
            <a:spAutoFit/>
          </a:bodyPr>
          <a:lstStyle/>
          <a:p>
            <a:pPr algn="ctr">
              <a:defRPr/>
            </a:pPr>
            <a:r>
              <a:rPr lang="en-US" sz="2500" dirty="0" smtClean="0">
                <a:solidFill>
                  <a:schemeClr val="accent5"/>
                </a:solidFill>
                <a:latin typeface="Orly's Font 2" pitchFamily="66" charset="0"/>
              </a:rPr>
              <a:t>One Fourth</a:t>
            </a:r>
            <a:endParaRPr lang="en-US" sz="2500" dirty="0">
              <a:solidFill>
                <a:schemeClr val="accent5"/>
              </a:solidFill>
              <a:latin typeface="Orly's Font 2" pitchFamily="66" charset="0"/>
              <a:ea typeface="Verdana" pitchFamily="34" charset="0"/>
              <a:cs typeface="Verdana" pitchFamily="34" charset="0"/>
            </a:endParaRPr>
          </a:p>
        </p:txBody>
      </p:sp>
      <p:sp>
        <p:nvSpPr>
          <p:cNvPr id="14" name="Rectangle 13"/>
          <p:cNvSpPr/>
          <p:nvPr/>
        </p:nvSpPr>
        <p:spPr>
          <a:xfrm>
            <a:off x="6816052" y="2380446"/>
            <a:ext cx="2048959" cy="477054"/>
          </a:xfrm>
          <a:prstGeom prst="rect">
            <a:avLst/>
          </a:prstGeom>
        </p:spPr>
        <p:txBody>
          <a:bodyPr wrap="none">
            <a:spAutoFit/>
          </a:bodyPr>
          <a:lstStyle/>
          <a:p>
            <a:pPr algn="ctr">
              <a:defRPr/>
            </a:pPr>
            <a:r>
              <a:rPr lang="en-US" sz="2500" dirty="0" smtClean="0">
                <a:solidFill>
                  <a:schemeClr val="accent5"/>
                </a:solidFill>
                <a:latin typeface="Orly's Font 2" pitchFamily="66" charset="0"/>
              </a:rPr>
              <a:t>One Fourth</a:t>
            </a:r>
            <a:endParaRPr lang="en-US" sz="2500" dirty="0">
              <a:solidFill>
                <a:schemeClr val="accent5"/>
              </a:solidFill>
              <a:latin typeface="Orly's Font 2" pitchFamily="66" charset="0"/>
              <a:ea typeface="Verdana" pitchFamily="34" charset="0"/>
              <a:cs typeface="Verdana" pitchFamily="34" charset="0"/>
            </a:endParaRPr>
          </a:p>
        </p:txBody>
      </p:sp>
      <p:sp>
        <p:nvSpPr>
          <p:cNvPr id="15" name="Rectangle 14"/>
          <p:cNvSpPr/>
          <p:nvPr/>
        </p:nvSpPr>
        <p:spPr>
          <a:xfrm>
            <a:off x="208168" y="2175838"/>
            <a:ext cx="2179130" cy="820303"/>
          </a:xfrm>
          <a:prstGeom prst="rect">
            <a:avLst/>
          </a:prstGeom>
          <a:solidFill>
            <a:srgbClr val="C000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 name="Rectangle 15"/>
          <p:cNvSpPr/>
          <p:nvPr/>
        </p:nvSpPr>
        <p:spPr>
          <a:xfrm>
            <a:off x="2374276" y="2171700"/>
            <a:ext cx="2199202" cy="820303"/>
          </a:xfrm>
          <a:prstGeom prst="rect">
            <a:avLst/>
          </a:prstGeom>
          <a:solidFill>
            <a:srgbClr val="C000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 name="Rectangle 16"/>
          <p:cNvSpPr/>
          <p:nvPr/>
        </p:nvSpPr>
        <p:spPr>
          <a:xfrm>
            <a:off x="4573478" y="2175839"/>
            <a:ext cx="2170222" cy="820303"/>
          </a:xfrm>
          <a:prstGeom prst="rect">
            <a:avLst/>
          </a:prstGeom>
          <a:solidFill>
            <a:srgbClr val="C000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 name="Rectangle 17"/>
          <p:cNvSpPr/>
          <p:nvPr/>
        </p:nvSpPr>
        <p:spPr>
          <a:xfrm>
            <a:off x="6743700" y="2175840"/>
            <a:ext cx="2092332" cy="820303"/>
          </a:xfrm>
          <a:prstGeom prst="rect">
            <a:avLst/>
          </a:prstGeom>
          <a:solidFill>
            <a:srgbClr val="C000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 name="Rectangle 18"/>
          <p:cNvSpPr/>
          <p:nvPr/>
        </p:nvSpPr>
        <p:spPr>
          <a:xfrm>
            <a:off x="1351330" y="3678896"/>
            <a:ext cx="6413936" cy="646331"/>
          </a:xfrm>
          <a:prstGeom prst="rect">
            <a:avLst/>
          </a:prstGeom>
        </p:spPr>
        <p:txBody>
          <a:bodyPr wrap="none">
            <a:spAutoFit/>
          </a:bodyPr>
          <a:lstStyle/>
          <a:p>
            <a:pPr algn="ctr">
              <a:defRPr/>
            </a:pPr>
            <a:r>
              <a:rPr lang="en-US" sz="3600" dirty="0">
                <a:solidFill>
                  <a:schemeClr val="accent5"/>
                </a:solidFill>
                <a:latin typeface="Orly's Font 2" pitchFamily="66" charset="0"/>
              </a:rPr>
              <a:t>f</a:t>
            </a:r>
            <a:r>
              <a:rPr lang="en-US" sz="3600" dirty="0" smtClean="0">
                <a:solidFill>
                  <a:schemeClr val="accent5"/>
                </a:solidFill>
                <a:latin typeface="Orly's Font 2" pitchFamily="66" charset="0"/>
              </a:rPr>
              <a:t>our fourths = one whole</a:t>
            </a:r>
            <a:endParaRPr lang="en-US" sz="3600" dirty="0">
              <a:solidFill>
                <a:schemeClr val="accent5"/>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3634083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par>
                                <p:cTn id="21" presetID="10" presetClass="entr" presetSubtype="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ntr" presetSubtype="0"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500"/>
                                        <p:tgtEl>
                                          <p:spTgt spid="18"/>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500"/>
                                        <p:tgtEl>
                                          <p:spTgt spid="16"/>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fade">
                                      <p:cBhvr>
                                        <p:cTn id="66" dur="500"/>
                                        <p:tgtEl>
                                          <p:spTgt spid="15"/>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fade">
                                      <p:cBhvr>
                                        <p:cTn id="7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5" grpId="0" animBg="1"/>
      <p:bldP spid="11" grpId="0"/>
      <p:bldP spid="12" grpId="0"/>
      <p:bldP spid="13" grpId="0"/>
      <p:bldP spid="14" grpId="0"/>
      <p:bldP spid="15" grpId="0" animBg="1"/>
      <p:bldP spid="16" grpId="0" animBg="1"/>
      <p:bldP spid="17" grpId="0" animBg="1"/>
      <p:bldP spid="18" grpId="0" animBg="1"/>
      <p:bldP spid="1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1698403" y="2369760"/>
            <a:ext cx="5690043" cy="390415"/>
          </a:xfrm>
          <a:prstGeom prst="rect">
            <a:avLst/>
          </a:prstGeom>
          <a:solidFill>
            <a:srgbClr val="C00000"/>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rgbClr val="C00000"/>
              </a:solidFill>
            </a:endParaRPr>
          </a:p>
        </p:txBody>
      </p:sp>
      <p:sp>
        <p:nvSpPr>
          <p:cNvPr id="6" name="Text Placeholder 1"/>
          <p:cNvSpPr txBox="1">
            <a:spLocks/>
          </p:cNvSpPr>
          <p:nvPr/>
        </p:nvSpPr>
        <p:spPr bwMode="auto">
          <a:xfrm>
            <a:off x="403125" y="800100"/>
            <a:ext cx="8488584"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dirty="0">
                <a:solidFill>
                  <a:schemeClr val="accent1"/>
                </a:solidFill>
              </a:rPr>
              <a:t>You had some licorice strings to share so you partitioned each strip into four equal shares.  If one friend has four pieces, how many whole strings of licorice did that friend eat?</a:t>
            </a:r>
          </a:p>
        </p:txBody>
      </p:sp>
      <p:sp>
        <p:nvSpPr>
          <p:cNvPr id="20" name="Rectangle 19"/>
          <p:cNvSpPr/>
          <p:nvPr/>
        </p:nvSpPr>
        <p:spPr>
          <a:xfrm>
            <a:off x="3613833" y="2369760"/>
            <a:ext cx="2057400" cy="461665"/>
          </a:xfrm>
          <a:prstGeom prst="rect">
            <a:avLst/>
          </a:prstGeom>
        </p:spPr>
        <p:txBody>
          <a:bodyPr wrap="square">
            <a:spAutoFit/>
          </a:bodyPr>
          <a:lstStyle/>
          <a:p>
            <a:pPr algn="ctr">
              <a:defRPr/>
            </a:pPr>
            <a:r>
              <a:rPr lang="en-US" sz="2400" dirty="0" smtClean="0">
                <a:solidFill>
                  <a:schemeClr val="accent5"/>
                </a:solidFill>
                <a:latin typeface="Orly's Font 2" pitchFamily="66" charset="0"/>
              </a:rPr>
              <a:t>One Whole</a:t>
            </a:r>
            <a:endParaRPr lang="en-US" sz="2400" dirty="0">
              <a:solidFill>
                <a:schemeClr val="accent5"/>
              </a:solidFill>
              <a:latin typeface="Orly's Font 2" pitchFamily="66" charset="0"/>
              <a:ea typeface="Verdana" pitchFamily="34" charset="0"/>
              <a:cs typeface="Verdana" pitchFamily="34" charset="0"/>
            </a:endParaRPr>
          </a:p>
        </p:txBody>
      </p:sp>
      <p:sp>
        <p:nvSpPr>
          <p:cNvPr id="21" name="Rectangle 20"/>
          <p:cNvSpPr/>
          <p:nvPr/>
        </p:nvSpPr>
        <p:spPr>
          <a:xfrm>
            <a:off x="3114674" y="3968778"/>
            <a:ext cx="1428750" cy="390415"/>
          </a:xfrm>
          <a:prstGeom prst="rect">
            <a:avLst/>
          </a:prstGeom>
          <a:solidFill>
            <a:srgbClr val="C00000"/>
          </a:solidFill>
          <a:ln w="381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err="1">
              <a:solidFill>
                <a:schemeClr val="tx1"/>
              </a:solidFill>
            </a:endParaRPr>
          </a:p>
        </p:txBody>
      </p:sp>
      <p:sp>
        <p:nvSpPr>
          <p:cNvPr id="22" name="Rectangle 21"/>
          <p:cNvSpPr/>
          <p:nvPr/>
        </p:nvSpPr>
        <p:spPr>
          <a:xfrm>
            <a:off x="4017862" y="3377342"/>
            <a:ext cx="1428750" cy="390415"/>
          </a:xfrm>
          <a:prstGeom prst="rect">
            <a:avLst/>
          </a:prstGeom>
          <a:solidFill>
            <a:srgbClr val="C00000"/>
          </a:solidFill>
          <a:ln w="381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err="1">
              <a:solidFill>
                <a:schemeClr val="tx1"/>
              </a:solidFill>
            </a:endParaRPr>
          </a:p>
        </p:txBody>
      </p:sp>
      <p:sp>
        <p:nvSpPr>
          <p:cNvPr id="23" name="Rectangle 22"/>
          <p:cNvSpPr/>
          <p:nvPr/>
        </p:nvSpPr>
        <p:spPr>
          <a:xfrm>
            <a:off x="3829049" y="4652906"/>
            <a:ext cx="1428750" cy="390415"/>
          </a:xfrm>
          <a:prstGeom prst="rect">
            <a:avLst/>
          </a:prstGeom>
          <a:solidFill>
            <a:srgbClr val="C00000"/>
          </a:solidFill>
          <a:ln w="381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err="1">
              <a:solidFill>
                <a:schemeClr val="tx1"/>
              </a:solidFill>
            </a:endParaRPr>
          </a:p>
        </p:txBody>
      </p:sp>
      <p:sp>
        <p:nvSpPr>
          <p:cNvPr id="24" name="Rectangle 23"/>
          <p:cNvSpPr/>
          <p:nvPr/>
        </p:nvSpPr>
        <p:spPr>
          <a:xfrm>
            <a:off x="4642533" y="3919588"/>
            <a:ext cx="1428750" cy="390415"/>
          </a:xfrm>
          <a:prstGeom prst="rect">
            <a:avLst/>
          </a:prstGeom>
          <a:solidFill>
            <a:srgbClr val="C00000"/>
          </a:solidFill>
          <a:ln w="381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err="1">
              <a:solidFill>
                <a:schemeClr val="tx1"/>
              </a:solidFill>
            </a:endParaRPr>
          </a:p>
        </p:txBody>
      </p:sp>
      <p:sp>
        <p:nvSpPr>
          <p:cNvPr id="26" name="Oval 25"/>
          <p:cNvSpPr/>
          <p:nvPr/>
        </p:nvSpPr>
        <p:spPr>
          <a:xfrm>
            <a:off x="2943225" y="2886405"/>
            <a:ext cx="3356658" cy="2494807"/>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 name="Rectangle 14"/>
          <p:cNvSpPr/>
          <p:nvPr/>
        </p:nvSpPr>
        <p:spPr>
          <a:xfrm>
            <a:off x="3959626" y="3377342"/>
            <a:ext cx="1545221" cy="435187"/>
          </a:xfrm>
          <a:prstGeom prst="rect">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err="1">
              <a:solidFill>
                <a:schemeClr val="tx1"/>
              </a:solidFill>
            </a:endParaRPr>
          </a:p>
        </p:txBody>
      </p:sp>
      <p:sp>
        <p:nvSpPr>
          <p:cNvPr id="16" name="Rectangle 15"/>
          <p:cNvSpPr/>
          <p:nvPr/>
        </p:nvSpPr>
        <p:spPr>
          <a:xfrm>
            <a:off x="4642533" y="3904511"/>
            <a:ext cx="1545221" cy="435187"/>
          </a:xfrm>
          <a:prstGeom prst="rect">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err="1">
              <a:solidFill>
                <a:schemeClr val="tx1"/>
              </a:solidFill>
            </a:endParaRPr>
          </a:p>
        </p:txBody>
      </p:sp>
      <p:sp>
        <p:nvSpPr>
          <p:cNvPr id="17" name="Rectangle 16"/>
          <p:cNvSpPr/>
          <p:nvPr/>
        </p:nvSpPr>
        <p:spPr>
          <a:xfrm>
            <a:off x="3801015" y="4615281"/>
            <a:ext cx="1545221" cy="435187"/>
          </a:xfrm>
          <a:prstGeom prst="rect">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err="1">
              <a:solidFill>
                <a:schemeClr val="tx1"/>
              </a:solidFill>
            </a:endParaRPr>
          </a:p>
        </p:txBody>
      </p:sp>
      <p:sp>
        <p:nvSpPr>
          <p:cNvPr id="18" name="Rectangle 17"/>
          <p:cNvSpPr/>
          <p:nvPr/>
        </p:nvSpPr>
        <p:spPr>
          <a:xfrm>
            <a:off x="3076333" y="3924006"/>
            <a:ext cx="1545221" cy="435187"/>
          </a:xfrm>
          <a:prstGeom prst="rect">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err="1">
              <a:solidFill>
                <a:schemeClr val="tx1"/>
              </a:solidFill>
            </a:endParaRPr>
          </a:p>
        </p:txBody>
      </p:sp>
      <p:sp>
        <p:nvSpPr>
          <p:cNvPr id="2" name="Rectangle 1"/>
          <p:cNvSpPr/>
          <p:nvPr/>
        </p:nvSpPr>
        <p:spPr>
          <a:xfrm>
            <a:off x="2862381" y="2870833"/>
            <a:ext cx="3886200" cy="2769275"/>
          </a:xfrm>
          <a:prstGeom prst="rect">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 name="Rectangle 10"/>
          <p:cNvSpPr/>
          <p:nvPr/>
        </p:nvSpPr>
        <p:spPr>
          <a:xfrm>
            <a:off x="1716126" y="2898774"/>
            <a:ext cx="1428750" cy="390415"/>
          </a:xfrm>
          <a:prstGeom prst="rect">
            <a:avLst/>
          </a:prstGeom>
          <a:solidFill>
            <a:srgbClr val="C00000"/>
          </a:solidFill>
          <a:ln w="381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err="1">
              <a:solidFill>
                <a:schemeClr val="tx1"/>
              </a:solidFill>
            </a:endParaRPr>
          </a:p>
        </p:txBody>
      </p:sp>
      <p:sp>
        <p:nvSpPr>
          <p:cNvPr id="12" name="Rectangle 11"/>
          <p:cNvSpPr/>
          <p:nvPr/>
        </p:nvSpPr>
        <p:spPr>
          <a:xfrm>
            <a:off x="3144876" y="2898774"/>
            <a:ext cx="1428750" cy="390415"/>
          </a:xfrm>
          <a:prstGeom prst="rect">
            <a:avLst/>
          </a:prstGeom>
          <a:solidFill>
            <a:srgbClr val="C00000"/>
          </a:solidFill>
          <a:ln w="381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err="1">
              <a:solidFill>
                <a:schemeClr val="tx1"/>
              </a:solidFill>
            </a:endParaRPr>
          </a:p>
        </p:txBody>
      </p:sp>
      <p:sp>
        <p:nvSpPr>
          <p:cNvPr id="13" name="Rectangle 12"/>
          <p:cNvSpPr/>
          <p:nvPr/>
        </p:nvSpPr>
        <p:spPr>
          <a:xfrm>
            <a:off x="4573626" y="2898774"/>
            <a:ext cx="1428750" cy="390415"/>
          </a:xfrm>
          <a:prstGeom prst="rect">
            <a:avLst/>
          </a:prstGeom>
          <a:solidFill>
            <a:srgbClr val="C00000"/>
          </a:solidFill>
          <a:ln w="381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err="1">
              <a:solidFill>
                <a:schemeClr val="tx1"/>
              </a:solidFill>
            </a:endParaRPr>
          </a:p>
        </p:txBody>
      </p:sp>
      <p:sp>
        <p:nvSpPr>
          <p:cNvPr id="14" name="Rectangle 13"/>
          <p:cNvSpPr/>
          <p:nvPr/>
        </p:nvSpPr>
        <p:spPr>
          <a:xfrm>
            <a:off x="5985014" y="2898774"/>
            <a:ext cx="1428750" cy="390415"/>
          </a:xfrm>
          <a:prstGeom prst="rect">
            <a:avLst/>
          </a:prstGeom>
          <a:solidFill>
            <a:srgbClr val="C00000"/>
          </a:solidFill>
          <a:ln w="381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err="1">
              <a:solidFill>
                <a:schemeClr val="tx1"/>
              </a:solidFill>
            </a:endParaRPr>
          </a:p>
        </p:txBody>
      </p:sp>
      <p:sp>
        <p:nvSpPr>
          <p:cNvPr id="25" name="Rectangle 24"/>
          <p:cNvSpPr/>
          <p:nvPr/>
        </p:nvSpPr>
        <p:spPr>
          <a:xfrm>
            <a:off x="1336456" y="3962521"/>
            <a:ext cx="6413936" cy="646331"/>
          </a:xfrm>
          <a:prstGeom prst="rect">
            <a:avLst/>
          </a:prstGeom>
        </p:spPr>
        <p:txBody>
          <a:bodyPr wrap="none">
            <a:spAutoFit/>
          </a:bodyPr>
          <a:lstStyle/>
          <a:p>
            <a:pPr algn="ctr">
              <a:defRPr/>
            </a:pPr>
            <a:r>
              <a:rPr lang="en-US" sz="3600" dirty="0" smtClean="0">
                <a:solidFill>
                  <a:schemeClr val="accent5"/>
                </a:solidFill>
                <a:latin typeface="Orly's Font 2" pitchFamily="66" charset="0"/>
              </a:rPr>
              <a:t>four fourths = one whole</a:t>
            </a:r>
            <a:endParaRPr lang="en-US" sz="3600" dirty="0">
              <a:solidFill>
                <a:schemeClr val="accent5"/>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2105499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500"/>
                                        <p:tgtEl>
                                          <p:spTgt spid="2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500"/>
                                        <p:tgtEl>
                                          <p:spTgt spid="1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500"/>
                                        <p:tgtEl>
                                          <p:spTgt spid="15"/>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500"/>
                                        <p:tgtEl>
                                          <p:spTgt spid="17"/>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fade">
                                      <p:cBhvr>
                                        <p:cTn id="56" dur="500"/>
                                        <p:tgtEl>
                                          <p:spTgt spid="13"/>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500"/>
                                        <p:tgtEl>
                                          <p:spTgt spid="18"/>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fade">
                                      <p:cBhvr>
                                        <p:cTn id="64" dur="500"/>
                                        <p:tgtEl>
                                          <p:spTgt spid="14"/>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fade">
                                      <p:cBhvr>
                                        <p:cTn id="69" dur="500"/>
                                        <p:tgtEl>
                                          <p:spTgt spid="25"/>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2"/>
                                        </p:tgtEl>
                                        <p:attrNameLst>
                                          <p:attrName>style.visibility</p:attrName>
                                        </p:attrNameLst>
                                      </p:cBhvr>
                                      <p:to>
                                        <p:strVal val="visible"/>
                                      </p:to>
                                    </p:set>
                                    <p:animEffect transition="in" filter="fade">
                                      <p:cBhvr>
                                        <p:cTn id="7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6" grpId="0"/>
      <p:bldP spid="20" grpId="0"/>
      <p:bldP spid="21" grpId="0" animBg="1"/>
      <p:bldP spid="22" grpId="0" animBg="1"/>
      <p:bldP spid="23" grpId="0" animBg="1"/>
      <p:bldP spid="24" grpId="0" animBg="1"/>
      <p:bldP spid="26" grpId="0" animBg="1"/>
      <p:bldP spid="15" grpId="0" animBg="1"/>
      <p:bldP spid="16" grpId="0" animBg="1"/>
      <p:bldP spid="17" grpId="0" animBg="1"/>
      <p:bldP spid="18" grpId="0" animBg="1"/>
      <p:bldP spid="2" grpId="0" animBg="1"/>
      <p:bldP spid="11" grpId="0" animBg="1"/>
      <p:bldP spid="12" grpId="0" animBg="1"/>
      <p:bldP spid="13" grpId="0" animBg="1"/>
      <p:bldP spid="14" grpId="0" animBg="1"/>
      <p:bldP spid="2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1500" y="1485901"/>
            <a:ext cx="7886700" cy="1754326"/>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a:t>
            </a:r>
            <a:r>
              <a:rPr lang="en-US" sz="3600" dirty="0" smtClean="0">
                <a:solidFill>
                  <a:schemeClr val="accent5"/>
                </a:solidFill>
                <a:latin typeface="Orly's Font 2" pitchFamily="66" charset="0"/>
                <a:ea typeface="Verdana" pitchFamily="34" charset="0"/>
                <a:cs typeface="Verdana" pitchFamily="34" charset="0"/>
              </a:rPr>
              <a:t>have learned </a:t>
            </a:r>
            <a:r>
              <a:rPr lang="en-US" sz="3600" dirty="0">
                <a:solidFill>
                  <a:schemeClr val="accent5"/>
                </a:solidFill>
                <a:latin typeface="Orly's Font 2" pitchFamily="66" charset="0"/>
                <a:ea typeface="Verdana" pitchFamily="34" charset="0"/>
                <a:cs typeface="Verdana" pitchFamily="34" charset="0"/>
              </a:rPr>
              <a:t>how to count fractions of one whole </a:t>
            </a:r>
            <a:r>
              <a:rPr lang="en-US" sz="3600" dirty="0">
                <a:solidFill>
                  <a:schemeClr val="accent1"/>
                </a:solidFill>
                <a:latin typeface="Orly's Font 2" pitchFamily="66" charset="0"/>
                <a:ea typeface="Verdana" pitchFamily="34" charset="0"/>
                <a:cs typeface="Verdana" pitchFamily="34" charset="0"/>
              </a:rPr>
              <a:t>by using fraction strips.</a:t>
            </a:r>
          </a:p>
        </p:txBody>
      </p:sp>
    </p:spTree>
    <p:extLst>
      <p:ext uri="{BB962C8B-B14F-4D97-AF65-F5344CB8AC3E}">
        <p14:creationId xmlns:p14="http://schemas.microsoft.com/office/powerpoint/2010/main" val="2875606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Office Theme">
  <a:themeElements>
    <a:clrScheme name="Learn Zillion">
      <a:dk1>
        <a:sysClr val="windowText" lastClr="000000"/>
      </a:dk1>
      <a:lt1>
        <a:sysClr val="window" lastClr="FFFFFF"/>
      </a:lt1>
      <a:dk2>
        <a:srgbClr val="7F7F7F"/>
      </a:dk2>
      <a:lt2>
        <a:srgbClr val="BFBFBF"/>
      </a:lt2>
      <a:accent1>
        <a:srgbClr val="0078AE"/>
      </a:accent1>
      <a:accent2>
        <a:srgbClr val="00BCE4"/>
      </a:accent2>
      <a:accent3>
        <a:srgbClr val="E86D1F"/>
      </a:accent3>
      <a:accent4>
        <a:srgbClr val="FFD200"/>
      </a:accent4>
      <a:accent5>
        <a:srgbClr val="5E9732"/>
      </a:accent5>
      <a:accent6>
        <a:srgbClr val="8DC63F"/>
      </a:accent6>
      <a:hlink>
        <a:srgbClr val="000000"/>
      </a:hlink>
      <a:folHlink>
        <a:srgbClr val="000000"/>
      </a:folHlink>
    </a:clrScheme>
    <a:fontScheme name="Learn Zillion">
      <a:majorFont>
        <a:latin typeface="Verdana"/>
        <a:ea typeface=""/>
        <a:cs typeface=""/>
      </a:majorFont>
      <a:minorFont>
        <a:latin typeface="Verdana"/>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w="38100">
          <a:solidFill>
            <a:schemeClr val="accent1"/>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4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381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800" dirty="0" smtClean="0">
            <a:latin typeface="Orly's Font" pitchFamily="66" charset="0"/>
            <a:ea typeface="Verdana" pitchFamily="34" charset="0"/>
            <a:cs typeface="Verdana"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5907</TotalTime>
  <Words>197</Words>
  <Application>Microsoft Office PowerPoint</Application>
  <PresentationFormat>On-screen Show (16:10)</PresentationFormat>
  <Paragraphs>44</Paragraphs>
  <Slides>9</Slides>
  <Notes>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vt:i4>
      </vt:variant>
    </vt:vector>
  </HeadingPairs>
  <TitlesOfParts>
    <vt:vector size="16" baseType="lpstr">
      <vt:lpstr>Arial</vt:lpstr>
      <vt:lpstr>Courier New</vt:lpstr>
      <vt:lpstr>Wingdings</vt:lpstr>
      <vt:lpstr>Orly's Font 2</vt:lpstr>
      <vt:lpstr>Calibri</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TM2-1</dc:creator>
  <cp:lastModifiedBy>laptop</cp:lastModifiedBy>
  <cp:revision>285</cp:revision>
  <dcterms:created xsi:type="dcterms:W3CDTF">2011-06-12T17:04:43Z</dcterms:created>
  <dcterms:modified xsi:type="dcterms:W3CDTF">2015-06-07T12:58:44Z</dcterms:modified>
</cp:coreProperties>
</file>